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R$2.300.000,00,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91358" y="1418211"/>
            <a:ext cx="18078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2984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3.3.9.0.92.00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13540" y="4661283"/>
            <a:ext cx="290576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EXERCÍCIOS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ANTERIORES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54739" y="5023106"/>
            <a:ext cx="534035" cy="54991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300.000,00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300.000,00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300.000,00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32986" y="5072763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185285"/>
            <a:ext cx="14992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228" y="5609465"/>
            <a:ext cx="190944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94390" y="5809462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656840"/>
                <a:gridCol w="2429510"/>
                <a:gridCol w="69977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66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959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2.300.000,00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45297" y="68426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25744" y="72045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9600" y="75719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94814" y="72045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R$2.300.000,00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$2.300.000,00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345168" y="7971764"/>
          <a:ext cx="6744334" cy="1959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085714"/>
                <a:gridCol w="704215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4005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2.300.000,00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41516" y="2027811"/>
            <a:ext cx="1878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2025-07-30T15:52:33Z</dcterms:created>
  <dcterms:modified xsi:type="dcterms:W3CDTF">2025-07-30T15:52:33Z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2025-07-29T00:00:00Z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2025-07-29T00:00:00Z</vt:filetime>
  </property>
</Properties>
</file>