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11495" cy="726059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5201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b="1">
                <a:latin typeface="Arial"/>
                <a:cs typeface="Arial"/>
              </a:rPr>
              <a:t> 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909,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24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spc="-55" b="1">
                <a:latin typeface="Times New Roman"/>
                <a:cs typeface="Times New Roman"/>
              </a:rPr>
              <a:t>JULHO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99335" marR="508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DISPÕE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SOBRE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14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IMPLEMENTAÇÃO</a:t>
            </a:r>
            <a:r>
              <a:rPr dirty="0" sz="1200" spc="15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DA </a:t>
            </a:r>
            <a:r>
              <a:rPr dirty="0" sz="1200" b="1">
                <a:latin typeface="Times New Roman"/>
                <a:cs typeface="Times New Roman"/>
              </a:rPr>
              <a:t>PRÁTICA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CINOTERAPIA,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MODALIDADE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TERAPIA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ASSISTIDA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POR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CÃES,</a:t>
            </a:r>
            <a:r>
              <a:rPr dirty="0" sz="1200" spc="17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NO </a:t>
            </a:r>
            <a:r>
              <a:rPr dirty="0" sz="1200" b="1">
                <a:latin typeface="Times New Roman"/>
                <a:cs typeface="Times New Roman"/>
              </a:rPr>
              <a:t>ÂMBITO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SEROPÉDICA,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50" b="1">
                <a:latin typeface="Times New Roman"/>
                <a:cs typeface="Times New Roman"/>
              </a:rPr>
              <a:t>E </a:t>
            </a:r>
            <a:r>
              <a:rPr dirty="0" sz="1200" b="1">
                <a:latin typeface="Times New Roman"/>
                <a:cs typeface="Times New Roman"/>
              </a:rPr>
              <a:t>DÁ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 algn="just" marL="100965" marR="101600">
              <a:lnSpc>
                <a:spcPct val="103299"/>
              </a:lnSpc>
              <a:spcBef>
                <a:spcPts val="127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Rio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exercício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artigo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 </a:t>
            </a:r>
            <a:r>
              <a:rPr dirty="0" sz="1200">
                <a:latin typeface="Times New Roman"/>
                <a:cs typeface="Times New Roman"/>
              </a:rPr>
              <a:t>Municipal,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promulgo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04139" marR="14604">
              <a:lnSpc>
                <a:spcPct val="110000"/>
              </a:lnSpc>
            </a:pPr>
            <a:r>
              <a:rPr dirty="0" sz="1200" b="1">
                <a:latin typeface="Times New Roman"/>
                <a:cs typeface="Times New Roman"/>
              </a:rPr>
              <a:t>Art. 1º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dispõe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sobre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prática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Cinoterapia,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modalidade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terapia assistida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cães,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 âmbito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>
                <a:latin typeface="Times New Roman"/>
                <a:cs typeface="Times New Roman"/>
              </a:rPr>
              <a:t> 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algn="just" marL="104139" marR="5080">
              <a:lnSpc>
                <a:spcPct val="110000"/>
              </a:lnSpc>
              <a:spcBef>
                <a:spcPts val="34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Cinoterapia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consiste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tratamento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doenças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sofrimento psíquico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assistência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participação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cães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adequadamente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selecionados,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treinados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certificados.</a:t>
            </a:r>
            <a:endParaRPr sz="1200">
              <a:latin typeface="Times New Roman"/>
              <a:cs typeface="Times New Roman"/>
            </a:endParaRPr>
          </a:p>
          <a:p>
            <a:pPr algn="just" marL="104139" marR="10795">
              <a:lnSpc>
                <a:spcPct val="110000"/>
              </a:lnSpc>
              <a:spcBef>
                <a:spcPts val="360"/>
              </a:spcBef>
            </a:pPr>
            <a:r>
              <a:rPr dirty="0" sz="1200" b="1">
                <a:latin typeface="Times New Roman"/>
                <a:cs typeface="Times New Roman"/>
              </a:rPr>
              <a:t>Art. 3º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seleção,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treinamento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certificação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cães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Cinoterapia </a:t>
            </a:r>
            <a:r>
              <a:rPr dirty="0" sz="1200">
                <a:latin typeface="Times New Roman"/>
                <a:cs typeface="Times New Roman"/>
              </a:rPr>
              <a:t>devem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feitos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equipe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multidisciplinar,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médico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veterinário,</a:t>
            </a:r>
            <a:r>
              <a:rPr dirty="0" sz="1200">
                <a:latin typeface="Times New Roman"/>
                <a:cs typeface="Times New Roman"/>
              </a:rPr>
              <a:t> que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avaliará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animal,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cinotécnico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qualificado, responsável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pelo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treinamento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comportamento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dos </a:t>
            </a:r>
            <a:r>
              <a:rPr dirty="0" sz="1200">
                <a:latin typeface="Times New Roman"/>
                <a:cs typeface="Times New Roman"/>
              </a:rPr>
              <a:t>cães,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outros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profissionais</a:t>
            </a:r>
            <a:r>
              <a:rPr dirty="0" sz="1200" spc="3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habilitados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conforme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perfil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pacientes,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conforme regulamento.</a:t>
            </a:r>
            <a:endParaRPr sz="1200">
              <a:latin typeface="Times New Roman"/>
              <a:cs typeface="Times New Roman"/>
            </a:endParaRPr>
          </a:p>
          <a:p>
            <a:pPr algn="just" marL="104139" marR="10795">
              <a:lnSpc>
                <a:spcPct val="110000"/>
              </a:lnSpc>
              <a:spcBef>
                <a:spcPts val="34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cães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usados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Cinoterapia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aptidão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facilitação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terapêutica, </a:t>
            </a:r>
            <a:r>
              <a:rPr dirty="0" sz="1200">
                <a:latin typeface="Times New Roman"/>
                <a:cs typeface="Times New Roman"/>
              </a:rPr>
              <a:t>sendo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domesticados,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índole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pacífica,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temperamento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equilibrado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perfeito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saúde, </a:t>
            </a:r>
            <a:r>
              <a:rPr dirty="0" sz="1200" spc="-10">
                <a:latin typeface="Times New Roman"/>
                <a:cs typeface="Times New Roman"/>
              </a:rPr>
              <a:t>conforme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regulamento.</a:t>
            </a:r>
            <a:endParaRPr sz="1200">
              <a:latin typeface="Times New Roman"/>
              <a:cs typeface="Times New Roman"/>
            </a:endParaRPr>
          </a:p>
          <a:p>
            <a:pPr algn="just" marL="104139" marR="10795">
              <a:lnSpc>
                <a:spcPct val="110900"/>
              </a:lnSpc>
              <a:spcBef>
                <a:spcPts val="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5°-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poderá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firmar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convênios,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obter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patrocínios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estabelecer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parcerias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entidades,</a:t>
            </a:r>
            <a:r>
              <a:rPr dirty="0" sz="1200" spc="3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ONGs,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hospitais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veterinários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similares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para </a:t>
            </a:r>
            <a:r>
              <a:rPr dirty="0" sz="1200" spc="-10">
                <a:latin typeface="Times New Roman"/>
                <a:cs typeface="Times New Roman"/>
              </a:rPr>
              <a:t>viabilizar</a:t>
            </a:r>
            <a:r>
              <a:rPr dirty="0" sz="1200">
                <a:latin typeface="Times New Roman"/>
                <a:cs typeface="Times New Roman"/>
              </a:rPr>
              <a:t> 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norma.</a:t>
            </a:r>
            <a:endParaRPr sz="1200">
              <a:latin typeface="Times New Roman"/>
              <a:cs typeface="Times New Roman"/>
            </a:endParaRPr>
          </a:p>
          <a:p>
            <a:pPr algn="just" marL="104139" marR="10160">
              <a:lnSpc>
                <a:spcPct val="110000"/>
              </a:lnSpc>
              <a:spcBef>
                <a:spcPts val="33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6°-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execução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dotações orçamentárias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próprias,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suplementadas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necessário</a:t>
            </a:r>
            <a:endParaRPr sz="1200">
              <a:latin typeface="Times New Roman"/>
              <a:cs typeface="Times New Roman"/>
            </a:endParaRPr>
          </a:p>
          <a:p>
            <a:pPr algn="just" marL="104139">
              <a:lnSpc>
                <a:spcPct val="100000"/>
              </a:lnSpc>
              <a:spcBef>
                <a:spcPts val="48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7º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entrará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78204" y="8161401"/>
            <a:ext cx="24053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Autoria:</a:t>
            </a:r>
            <a:r>
              <a:rPr dirty="0" sz="1200" spc="245" b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vereadora</a:t>
            </a:r>
            <a:r>
              <a:rPr dirty="0" sz="1200" spc="-25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LUCIANA</a:t>
            </a:r>
            <a:r>
              <a:rPr dirty="0" sz="1000" spc="-30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ALVES.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09469" y="8865488"/>
            <a:ext cx="2350135" cy="775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24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00050" marR="396240">
              <a:lnSpc>
                <a:spcPct val="118300"/>
              </a:lnSpc>
              <a:spcBef>
                <a:spcPts val="106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2025-09-10T15:42:41Z</dcterms:created>
  <dcterms:modified xsi:type="dcterms:W3CDTF">2025-09-10T15:42:41Z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2025-07-30T00:00:00Z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