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Default Extension="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881380" y="233679"/>
            <a:ext cx="959339" cy="880745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390515" y="395604"/>
            <a:ext cx="961694" cy="68897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978204" y="429514"/>
            <a:ext cx="5610225" cy="962342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911860" marR="2150745">
              <a:lnSpc>
                <a:spcPct val="95800"/>
              </a:lnSpc>
              <a:spcBef>
                <a:spcPts val="160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Prefeito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sz="1200">
              <a:latin typeface="Arial"/>
              <a:cs typeface="Arial"/>
            </a:endParaRPr>
          </a:p>
          <a:p>
            <a:pPr marL="100965">
              <a:lnSpc>
                <a:spcPct val="100000"/>
              </a:lnSpc>
            </a:pPr>
            <a:r>
              <a:rPr dirty="0" sz="1200" b="1">
                <a:latin typeface="Times New Roman"/>
                <a:cs typeface="Times New Roman"/>
              </a:rPr>
              <a:t>LEI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MUNICIPAL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908,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24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5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JULHO DE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spc="-20" b="1">
                <a:latin typeface="Times New Roman"/>
                <a:cs typeface="Times New Roman"/>
              </a:rPr>
              <a:t>2025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2299335" marR="5080">
              <a:lnSpc>
                <a:spcPct val="95800"/>
              </a:lnSpc>
            </a:pPr>
            <a:r>
              <a:rPr dirty="0" sz="1200" b="1">
                <a:latin typeface="Times New Roman"/>
                <a:cs typeface="Times New Roman"/>
              </a:rPr>
              <a:t>DISPÕE</a:t>
            </a:r>
            <a:r>
              <a:rPr dirty="0" sz="1200" spc="455" b="1">
                <a:latin typeface="Times New Roman"/>
                <a:cs typeface="Times New Roman"/>
              </a:rPr>
              <a:t>   </a:t>
            </a:r>
            <a:r>
              <a:rPr dirty="0" sz="1200" b="1">
                <a:latin typeface="Times New Roman"/>
                <a:cs typeface="Times New Roman"/>
              </a:rPr>
              <a:t>SOBRE</a:t>
            </a:r>
            <a:r>
              <a:rPr dirty="0" sz="1200" spc="455" b="1">
                <a:latin typeface="Times New Roman"/>
                <a:cs typeface="Times New Roman"/>
              </a:rPr>
              <a:t>   </a:t>
            </a:r>
            <a:r>
              <a:rPr dirty="0" sz="1200" b="1">
                <a:latin typeface="Times New Roman"/>
                <a:cs typeface="Times New Roman"/>
              </a:rPr>
              <a:t>A</a:t>
            </a:r>
            <a:r>
              <a:rPr dirty="0" sz="1200" spc="459" b="1">
                <a:latin typeface="Times New Roman"/>
                <a:cs typeface="Times New Roman"/>
              </a:rPr>
              <a:t>   </a:t>
            </a:r>
            <a:r>
              <a:rPr dirty="0" sz="1200" b="1">
                <a:latin typeface="Times New Roman"/>
                <a:cs typeface="Times New Roman"/>
              </a:rPr>
              <a:t>CRIAÇÃO</a:t>
            </a:r>
            <a:r>
              <a:rPr dirty="0" sz="1200" spc="455" b="1">
                <a:latin typeface="Times New Roman"/>
                <a:cs typeface="Times New Roman"/>
              </a:rPr>
              <a:t>   </a:t>
            </a:r>
            <a:r>
              <a:rPr dirty="0" sz="1200" spc="-25" b="1">
                <a:latin typeface="Times New Roman"/>
                <a:cs typeface="Times New Roman"/>
              </a:rPr>
              <a:t>DE </a:t>
            </a:r>
            <a:r>
              <a:rPr dirty="0" sz="1200" b="1">
                <a:latin typeface="Times New Roman"/>
                <a:cs typeface="Times New Roman"/>
              </a:rPr>
              <a:t>CARTEIRINHA</a:t>
            </a:r>
            <a:r>
              <a:rPr dirty="0" sz="1200" spc="48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47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IDENTIFICAÇÃO</a:t>
            </a:r>
            <a:r>
              <a:rPr dirty="0" sz="1200" spc="484" b="1">
                <a:latin typeface="Times New Roman"/>
                <a:cs typeface="Times New Roman"/>
              </a:rPr>
              <a:t> </a:t>
            </a:r>
            <a:r>
              <a:rPr dirty="0" sz="1200" spc="-20" b="1">
                <a:latin typeface="Times New Roman"/>
                <a:cs typeface="Times New Roman"/>
              </a:rPr>
              <a:t>PARA </a:t>
            </a:r>
            <a:r>
              <a:rPr dirty="0" sz="1200" b="1">
                <a:latin typeface="Times New Roman"/>
                <a:cs typeface="Times New Roman"/>
              </a:rPr>
              <a:t>PROTETORES</a:t>
            </a:r>
            <a:r>
              <a:rPr dirty="0" sz="1200" spc="229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2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ANIMAIS</a:t>
            </a:r>
            <a:r>
              <a:rPr dirty="0" sz="1200" spc="229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</a:t>
            </a:r>
            <a:r>
              <a:rPr dirty="0" sz="1200" spc="21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MUNÍCIPIO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9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SEROPÉDICA,</a:t>
            </a:r>
            <a:r>
              <a:rPr dirty="0" sz="1200" spc="114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MEDIANTE</a:t>
            </a:r>
            <a:r>
              <a:rPr dirty="0" sz="1200" spc="9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CADASTRO,</a:t>
            </a:r>
            <a:r>
              <a:rPr dirty="0" sz="1200" spc="114" b="1">
                <a:latin typeface="Times New Roman"/>
                <a:cs typeface="Times New Roman"/>
              </a:rPr>
              <a:t> </a:t>
            </a:r>
            <a:r>
              <a:rPr dirty="0" sz="1200" spc="-50" b="1">
                <a:latin typeface="Times New Roman"/>
                <a:cs typeface="Times New Roman"/>
              </a:rPr>
              <a:t>E </a:t>
            </a:r>
            <a:r>
              <a:rPr dirty="0" sz="1200" b="1">
                <a:latin typeface="Times New Roman"/>
                <a:cs typeface="Times New Roman"/>
              </a:rPr>
              <a:t>DÁ OUTRAS </a:t>
            </a:r>
            <a:r>
              <a:rPr dirty="0" sz="1200" spc="-10" b="1">
                <a:latin typeface="Times New Roman"/>
                <a:cs typeface="Times New Roman"/>
              </a:rPr>
              <a:t>PROVIDÊNCIAS.</a:t>
            </a:r>
            <a:endParaRPr sz="1200">
              <a:latin typeface="Times New Roman"/>
              <a:cs typeface="Times New Roman"/>
            </a:endParaRPr>
          </a:p>
          <a:p>
            <a:pPr algn="just" marL="12700" marR="97790">
              <a:lnSpc>
                <a:spcPct val="103299"/>
              </a:lnSpc>
              <a:spcBef>
                <a:spcPts val="1275"/>
              </a:spcBef>
            </a:pPr>
            <a:r>
              <a:rPr dirty="0" sz="1200" b="1">
                <a:latin typeface="Times New Roman"/>
                <a:cs typeface="Times New Roman"/>
              </a:rPr>
              <a:t>LUCAS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DUTRA</a:t>
            </a:r>
            <a:r>
              <a:rPr dirty="0" sz="1200" spc="-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SANTOS</a:t>
            </a:r>
            <a:r>
              <a:rPr dirty="0" sz="1200">
                <a:latin typeface="Times New Roman"/>
                <a:cs typeface="Times New Roman"/>
              </a:rPr>
              <a:t>,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Prefeito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10">
                <a:latin typeface="Times New Roman"/>
                <a:cs typeface="Times New Roman"/>
              </a:rPr>
              <a:t> Município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Seropédica,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Estado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Rio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de </a:t>
            </a:r>
            <a:r>
              <a:rPr dirty="0" sz="1200" spc="-10">
                <a:latin typeface="Times New Roman"/>
                <a:cs typeface="Times New Roman"/>
              </a:rPr>
              <a:t>Janeiro,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exercício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das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atribuições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lhe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confere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-20">
                <a:latin typeface="Times New Roman"/>
                <a:cs typeface="Times New Roman"/>
              </a:rPr>
              <a:t> artigo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74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da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35">
                <a:latin typeface="Times New Roman"/>
                <a:cs typeface="Times New Roman"/>
              </a:rPr>
              <a:t>Lei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Orgânica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Municipal, </a:t>
            </a:r>
            <a:r>
              <a:rPr dirty="0" sz="1200">
                <a:latin typeface="Times New Roman"/>
                <a:cs typeface="Times New Roman"/>
              </a:rPr>
              <a:t>faz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saber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Câmara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4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Vereadores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aprovou,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eu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sanciono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promulgo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seguinte</a:t>
            </a:r>
            <a:r>
              <a:rPr dirty="0" sz="1200" spc="-20">
                <a:latin typeface="Times New Roman"/>
                <a:cs typeface="Times New Roman"/>
              </a:rPr>
              <a:t> lei: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800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marR="8890">
              <a:lnSpc>
                <a:spcPts val="1390"/>
              </a:lnSpc>
              <a:tabLst>
                <a:tab pos="676910" algn="l"/>
              </a:tabLst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280" b="1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1º.</a:t>
            </a:r>
            <a:r>
              <a:rPr dirty="0" sz="1200" b="1">
                <a:latin typeface="Times New Roman"/>
                <a:cs typeface="Times New Roman"/>
              </a:rPr>
              <a:t>	</a:t>
            </a:r>
            <a:r>
              <a:rPr dirty="0" sz="1200">
                <a:latin typeface="Times New Roman"/>
                <a:cs typeface="Times New Roman"/>
              </a:rPr>
              <a:t>Fica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criada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Município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Seropédica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carteirinha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identificação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para </a:t>
            </a:r>
            <a:r>
              <a:rPr dirty="0" sz="1200">
                <a:latin typeface="Times New Roman"/>
                <a:cs typeface="Times New Roman"/>
              </a:rPr>
              <a:t>cuidadores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protetores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animais, </a:t>
            </a:r>
            <a:r>
              <a:rPr dirty="0" sz="1200" spc="-10">
                <a:latin typeface="Times New Roman"/>
                <a:cs typeface="Times New Roman"/>
              </a:rPr>
              <a:t>mediante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cadastro.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3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ct val="9590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16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2º.</a:t>
            </a:r>
            <a:r>
              <a:rPr dirty="0" sz="1200" spc="16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protetor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entende-</a:t>
            </a:r>
            <a:r>
              <a:rPr dirty="0" sz="1200">
                <a:latin typeface="Times New Roman"/>
                <a:cs typeface="Times New Roman"/>
              </a:rPr>
              <a:t>se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toda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pessoa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física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que,</a:t>
            </a:r>
            <a:r>
              <a:rPr dirty="0" sz="1200" spc="1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forma</a:t>
            </a:r>
            <a:r>
              <a:rPr dirty="0" sz="1200" spc="1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frequente,</a:t>
            </a:r>
            <a:r>
              <a:rPr dirty="0" sz="1200" spc="1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cuide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ou </a:t>
            </a:r>
            <a:r>
              <a:rPr dirty="0" sz="1200">
                <a:latin typeface="Times New Roman"/>
                <a:cs typeface="Times New Roman"/>
              </a:rPr>
              <a:t>alimente</a:t>
            </a:r>
            <a:r>
              <a:rPr dirty="0" sz="1200" spc="1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animais</a:t>
            </a:r>
            <a:r>
              <a:rPr dirty="0" sz="1200" spc="1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comunitários,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acolha</a:t>
            </a:r>
            <a:r>
              <a:rPr dirty="0" sz="1200" spc="1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animais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forma</a:t>
            </a:r>
            <a:r>
              <a:rPr dirty="0" sz="1200" spc="1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definitiva</a:t>
            </a:r>
            <a:r>
              <a:rPr dirty="0" sz="1200" spc="1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intermediar </a:t>
            </a:r>
            <a:r>
              <a:rPr dirty="0" sz="1200">
                <a:latin typeface="Times New Roman"/>
                <a:cs typeface="Times New Roman"/>
              </a:rPr>
              <a:t>adoção,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recolhendo-</a:t>
            </a:r>
            <a:r>
              <a:rPr dirty="0" sz="1200">
                <a:latin typeface="Times New Roman"/>
                <a:cs typeface="Times New Roman"/>
              </a:rPr>
              <a:t>os das ruas e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providenciando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 cuidados para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tenham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sua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saúde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e </a:t>
            </a:r>
            <a:r>
              <a:rPr dirty="0" sz="1200">
                <a:latin typeface="Times New Roman"/>
                <a:cs typeface="Times New Roman"/>
              </a:rPr>
              <a:t>integridade</a:t>
            </a:r>
            <a:r>
              <a:rPr dirty="0" sz="1200" spc="3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física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restabelecida,</a:t>
            </a:r>
            <a:r>
              <a:rPr dirty="0" sz="1200" spc="3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encaminhando-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3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3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castração,</a:t>
            </a:r>
            <a:r>
              <a:rPr dirty="0" sz="1200" spc="3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vacinação</a:t>
            </a:r>
            <a:r>
              <a:rPr dirty="0" sz="1200" spc="3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3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demais </a:t>
            </a:r>
            <a:r>
              <a:rPr dirty="0" sz="1200">
                <a:latin typeface="Times New Roman"/>
                <a:cs typeface="Times New Roman"/>
              </a:rPr>
              <a:t>cuidados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necessários.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7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ct val="9560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17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3º.</a:t>
            </a:r>
            <a:r>
              <a:rPr dirty="0" sz="1200" spc="18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obtenção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carteirinha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identificação,</a:t>
            </a:r>
            <a:r>
              <a:rPr dirty="0" sz="1200" spc="1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protetor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deverá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providenciar </a:t>
            </a:r>
            <a:r>
              <a:rPr dirty="0" sz="1200">
                <a:latin typeface="Times New Roman"/>
                <a:cs typeface="Times New Roman"/>
              </a:rPr>
              <a:t>cadastramento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junto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Município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Seropédica,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tomará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registro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dados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pessoais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e </a:t>
            </a:r>
            <a:r>
              <a:rPr dirty="0" sz="1200">
                <a:latin typeface="Times New Roman"/>
                <a:cs typeface="Times New Roman"/>
              </a:rPr>
              <a:t>coletará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comprovante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endereço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assinatura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2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interessado,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bem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como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dados </a:t>
            </a:r>
            <a:r>
              <a:rPr dirty="0" sz="1200">
                <a:latin typeface="Times New Roman"/>
                <a:cs typeface="Times New Roman"/>
              </a:rPr>
              <a:t>completos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10">
                <a:latin typeface="Times New Roman"/>
                <a:cs typeface="Times New Roman"/>
              </a:rPr>
              <a:t> local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acolhimento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animais,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houver.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7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9525">
              <a:lnSpc>
                <a:spcPct val="95900"/>
              </a:lnSpc>
            </a:pPr>
            <a:r>
              <a:rPr dirty="0" sz="1200" b="1">
                <a:latin typeface="Times New Roman"/>
                <a:cs typeface="Times New Roman"/>
              </a:rPr>
              <a:t>§1º.</a:t>
            </a:r>
            <a:r>
              <a:rPr dirty="0" sz="1200" spc="204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efetivação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cadastro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como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protetor,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serão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exigidas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declaração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emitida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por </a:t>
            </a:r>
            <a:r>
              <a:rPr dirty="0" sz="1200">
                <a:latin typeface="Times New Roman"/>
                <a:cs typeface="Times New Roman"/>
              </a:rPr>
              <a:t>organização</a:t>
            </a:r>
            <a:r>
              <a:rPr dirty="0" sz="1200" spc="4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não</a:t>
            </a:r>
            <a:r>
              <a:rPr dirty="0" sz="1200" spc="4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governamental</a:t>
            </a:r>
            <a:r>
              <a:rPr dirty="0" sz="1200" spc="4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protetora</a:t>
            </a:r>
            <a:r>
              <a:rPr dirty="0" sz="1200" spc="4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4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animais</a:t>
            </a:r>
            <a:r>
              <a:rPr dirty="0" sz="1200" spc="4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devidamente</a:t>
            </a:r>
            <a:r>
              <a:rPr dirty="0" sz="1200" spc="4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regulamentada</a:t>
            </a:r>
            <a:r>
              <a:rPr dirty="0" sz="1200" spc="450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e </a:t>
            </a:r>
            <a:r>
              <a:rPr dirty="0" sz="1200">
                <a:latin typeface="Times New Roman"/>
                <a:cs typeface="Times New Roman"/>
              </a:rPr>
              <a:t>declaração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subscrita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médico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veterinário,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devidamente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inscrito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Conselho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Regional</a:t>
            </a:r>
            <a:r>
              <a:rPr dirty="0" sz="1200" spc="-7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de </a:t>
            </a:r>
            <a:r>
              <a:rPr dirty="0" sz="1200">
                <a:latin typeface="Times New Roman"/>
                <a:cs typeface="Times New Roman"/>
              </a:rPr>
              <a:t>Medicina Veterinária,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atestando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são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praticados,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pelo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protetor,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atos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previstos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Art. </a:t>
            </a:r>
            <a:r>
              <a:rPr dirty="0" sz="1200" spc="-25">
                <a:latin typeface="Times New Roman"/>
                <a:cs typeface="Times New Roman"/>
              </a:rPr>
              <a:t>2º.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7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8255">
              <a:lnSpc>
                <a:spcPct val="95600"/>
              </a:lnSpc>
              <a:spcBef>
                <a:spcPts val="5"/>
              </a:spcBef>
            </a:pPr>
            <a:r>
              <a:rPr dirty="0" sz="1200" b="1">
                <a:latin typeface="Times New Roman"/>
                <a:cs typeface="Times New Roman"/>
              </a:rPr>
              <a:t>§2º.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cadastramento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previsto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neste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artigo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tem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finalidade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regulamentar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recebimento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benefícios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programas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gratuitos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disponibilizados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pelos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órgãos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públicos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municipais, </a:t>
            </a:r>
            <a:r>
              <a:rPr dirty="0" sz="1200">
                <a:latin typeface="Times New Roman"/>
                <a:cs typeface="Times New Roman"/>
              </a:rPr>
              <a:t>relativos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aos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processos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castração,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vacinação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atendimento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emergencial</a:t>
            </a:r>
            <a:r>
              <a:rPr dirty="0" sz="1200">
                <a:latin typeface="Times New Roman"/>
                <a:cs typeface="Times New Roman"/>
              </a:rPr>
              <a:t> de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animais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que </a:t>
            </a:r>
            <a:r>
              <a:rPr dirty="0" sz="1200">
                <a:latin typeface="Times New Roman"/>
                <a:cs typeface="Times New Roman"/>
              </a:rPr>
              <a:t>estejam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sob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cuidados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protetores.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95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marR="10795">
              <a:lnSpc>
                <a:spcPts val="1390"/>
              </a:lnSpc>
              <a:spcBef>
                <a:spcPts val="5"/>
              </a:spcBef>
            </a:pPr>
            <a:r>
              <a:rPr dirty="0" sz="1200" b="1">
                <a:latin typeface="Times New Roman"/>
                <a:cs typeface="Times New Roman"/>
              </a:rPr>
              <a:t>§3º.</a:t>
            </a:r>
            <a:r>
              <a:rPr dirty="0" sz="1200" spc="41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Não</a:t>
            </a:r>
            <a:r>
              <a:rPr dirty="0" sz="1200" spc="4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haverá</a:t>
            </a:r>
            <a:r>
              <a:rPr dirty="0" sz="1200" spc="4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limitação</a:t>
            </a:r>
            <a:r>
              <a:rPr dirty="0" sz="1200" spc="4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4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cotas</a:t>
            </a:r>
            <a:r>
              <a:rPr dirty="0" sz="1200" spc="3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aos</a:t>
            </a:r>
            <a:r>
              <a:rPr dirty="0" sz="1200" spc="3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protetores</a:t>
            </a:r>
            <a:r>
              <a:rPr dirty="0" sz="1200" spc="3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referentes</a:t>
            </a:r>
            <a:r>
              <a:rPr dirty="0" sz="1200" spc="3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aos</a:t>
            </a:r>
            <a:r>
              <a:rPr dirty="0" sz="1200" spc="3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serviços</a:t>
            </a:r>
            <a:r>
              <a:rPr dirty="0" sz="1200" spc="39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públicos </a:t>
            </a:r>
            <a:r>
              <a:rPr dirty="0" sz="1200">
                <a:latin typeface="Times New Roman"/>
                <a:cs typeface="Times New Roman"/>
              </a:rPr>
              <a:t>mencionados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§2º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deste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artigo.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80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marR="13335">
              <a:lnSpc>
                <a:spcPts val="1370"/>
              </a:lnSpc>
            </a:pPr>
            <a:r>
              <a:rPr dirty="0" sz="1200" b="1">
                <a:latin typeface="Times New Roman"/>
                <a:cs typeface="Times New Roman"/>
              </a:rPr>
              <a:t>§4º.</a:t>
            </a:r>
            <a:r>
              <a:rPr dirty="0" sz="1200" spc="24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protetor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deverá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manter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seu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cadastro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atualizado,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sob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pena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inviabilização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do </a:t>
            </a:r>
            <a:r>
              <a:rPr dirty="0" sz="1200">
                <a:latin typeface="Times New Roman"/>
                <a:cs typeface="Times New Roman"/>
              </a:rPr>
              <a:t>recebimento dos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benefícios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previstos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§2º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deste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artigo</a:t>
            </a:r>
            <a:r>
              <a:rPr dirty="0" sz="1200" spc="-10" b="1"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65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marR="13970">
              <a:lnSpc>
                <a:spcPts val="1390"/>
              </a:lnSpc>
            </a:pPr>
            <a:r>
              <a:rPr dirty="0" sz="1200" b="1">
                <a:latin typeface="Times New Roman"/>
                <a:cs typeface="Times New Roman"/>
              </a:rPr>
              <a:t>§5º.</a:t>
            </a:r>
            <a:r>
              <a:rPr dirty="0" sz="1200" spc="9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procedimento,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órgão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responsável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demais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assuntos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acerca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cadastramento </a:t>
            </a:r>
            <a:r>
              <a:rPr dirty="0" sz="1200">
                <a:latin typeface="Times New Roman"/>
                <a:cs typeface="Times New Roman"/>
              </a:rPr>
              <a:t>tratado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nesse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artigo serão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regulamentados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pelo </a:t>
            </a:r>
            <a:r>
              <a:rPr dirty="0" sz="1200" spc="-10">
                <a:latin typeface="Times New Roman"/>
                <a:cs typeface="Times New Roman"/>
              </a:rPr>
              <a:t>Município</a:t>
            </a:r>
            <a:r>
              <a:rPr dirty="0" sz="1200">
                <a:latin typeface="Times New Roman"/>
                <a:cs typeface="Times New Roman"/>
              </a:rPr>
              <a:t> 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Seropédica</a:t>
            </a:r>
            <a:r>
              <a:rPr dirty="0" sz="1200" spc="-10" b="1"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978204" y="429514"/>
            <a:ext cx="5612765" cy="347091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911860" marR="2153285">
              <a:lnSpc>
                <a:spcPct val="95800"/>
              </a:lnSpc>
              <a:spcBef>
                <a:spcPts val="160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Prefeito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29"/>
              </a:spcBef>
            </a:pPr>
            <a:endParaRPr sz="1200">
              <a:latin typeface="Arial"/>
              <a:cs typeface="Arial"/>
            </a:endParaRPr>
          </a:p>
          <a:p>
            <a:pPr algn="just" marL="12700" marR="13970">
              <a:lnSpc>
                <a:spcPct val="95600"/>
              </a:lnSpc>
            </a:pPr>
            <a:r>
              <a:rPr dirty="0" sz="1200" spc="-15" b="1">
                <a:latin typeface="Times New Roman"/>
                <a:cs typeface="Times New Roman"/>
              </a:rPr>
              <a:t>Art.</a:t>
            </a:r>
            <a:r>
              <a:rPr dirty="0" sz="1200" spc="35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4º.</a:t>
            </a:r>
            <a:r>
              <a:rPr dirty="0" sz="1200" spc="36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3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protetores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manterão</a:t>
            </a:r>
            <a:r>
              <a:rPr dirty="0" sz="1200" spc="36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em</a:t>
            </a:r>
            <a:r>
              <a:rPr dirty="0" sz="1200">
                <a:latin typeface="Times New Roman"/>
                <a:cs typeface="Times New Roman"/>
              </a:rPr>
              <a:t>  </a:t>
            </a:r>
            <a:r>
              <a:rPr dirty="0" sz="1200" spc="-10">
                <a:latin typeface="Times New Roman"/>
                <a:cs typeface="Times New Roman"/>
              </a:rPr>
              <a:t>arquivo</a:t>
            </a:r>
            <a:r>
              <a:rPr dirty="0" sz="1200" spc="36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de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fácil</a:t>
            </a:r>
            <a:r>
              <a:rPr dirty="0" sz="1200">
                <a:latin typeface="Times New Roman"/>
                <a:cs typeface="Times New Roman"/>
              </a:rPr>
              <a:t>  acesso,</a:t>
            </a:r>
            <a:r>
              <a:rPr dirty="0" sz="1200" spc="330">
                <a:latin typeface="Times New Roman"/>
                <a:cs typeface="Times New Roman"/>
              </a:rPr>
              <a:t> </a:t>
            </a:r>
            <a:r>
              <a:rPr dirty="0" sz="1200" spc="20">
                <a:latin typeface="Times New Roman"/>
                <a:cs typeface="Times New Roman"/>
              </a:rPr>
              <a:t>o</a:t>
            </a:r>
            <a:r>
              <a:rPr dirty="0" sz="1200">
                <a:latin typeface="Times New Roman"/>
                <a:cs typeface="Times New Roman"/>
              </a:rPr>
              <a:t>s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laudos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de</a:t>
            </a:r>
            <a:r>
              <a:rPr dirty="0" sz="1200" spc="36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inspeção,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documentação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sobre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-8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tratamento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e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procedimentos</a:t>
            </a:r>
            <a:r>
              <a:rPr dirty="0" sz="1200" spc="-9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realizados,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prontuário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atualizado,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carteira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de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 spc="-15">
                <a:latin typeface="Times New Roman"/>
                <a:cs typeface="Times New Roman"/>
              </a:rPr>
              <a:t>vacinação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e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comprovante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de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castração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de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cada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animal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15">
                <a:latin typeface="Times New Roman"/>
                <a:cs typeface="Times New Roman"/>
              </a:rPr>
              <a:t>s</a:t>
            </a:r>
            <a:r>
              <a:rPr dirty="0" sz="1200" spc="20">
                <a:latin typeface="Times New Roman"/>
                <a:cs typeface="Times New Roman"/>
              </a:rPr>
              <a:t>o</a:t>
            </a:r>
            <a:r>
              <a:rPr dirty="0" sz="1200">
                <a:latin typeface="Times New Roman"/>
                <a:cs typeface="Times New Roman"/>
              </a:rPr>
              <a:t>b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seus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cuidados,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para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eventuais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inspeções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de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15">
                <a:latin typeface="Times New Roman"/>
                <a:cs typeface="Times New Roman"/>
              </a:rPr>
              <a:t>rotina,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 spc="5">
                <a:latin typeface="Times New Roman"/>
                <a:cs typeface="Times New Roman"/>
              </a:rPr>
              <a:t>por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parte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</a:t>
            </a:r>
            <a:r>
              <a:rPr dirty="0" sz="1200" spc="20">
                <a:latin typeface="Times New Roman"/>
                <a:cs typeface="Times New Roman"/>
              </a:rPr>
              <a:t>o</a:t>
            </a:r>
            <a:r>
              <a:rPr dirty="0" sz="1200">
                <a:latin typeface="Times New Roman"/>
                <a:cs typeface="Times New Roman"/>
              </a:rPr>
              <a:t>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órgãos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competentes.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00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marR="11430">
              <a:lnSpc>
                <a:spcPts val="1390"/>
              </a:lnSpc>
            </a:pPr>
            <a:r>
              <a:rPr dirty="0" sz="1200" b="1">
                <a:latin typeface="Times New Roman"/>
                <a:cs typeface="Times New Roman"/>
              </a:rPr>
              <a:t>Parágrafo</a:t>
            </a:r>
            <a:r>
              <a:rPr dirty="0" sz="1200" spc="7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único.</a:t>
            </a:r>
            <a:r>
              <a:rPr dirty="0" sz="1200" spc="10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registros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refere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caput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deste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artigo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serão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disponibilizados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consulta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sempre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solicitado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pelo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protetor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interessado.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40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marR="12065">
              <a:lnSpc>
                <a:spcPts val="1390"/>
              </a:lnSpc>
              <a:spcBef>
                <a:spcPts val="5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5º.</a:t>
            </a:r>
            <a:r>
              <a:rPr dirty="0" sz="1200" spc="2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despesas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decorrentes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implementação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desta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correrão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à conta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dotações orçamentárias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próprias.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75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marR="5080">
              <a:lnSpc>
                <a:spcPts val="1370"/>
              </a:lnSpc>
              <a:spcBef>
                <a:spcPts val="5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6º.</a:t>
            </a:r>
            <a:r>
              <a:rPr dirty="0" sz="1200" spc="1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entra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vigor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data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sua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publicação,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revogando-</a:t>
            </a:r>
            <a:r>
              <a:rPr dirty="0" sz="1200">
                <a:latin typeface="Times New Roman"/>
                <a:cs typeface="Times New Roman"/>
              </a:rPr>
              <a:t>se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disposições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em </a:t>
            </a:r>
            <a:r>
              <a:rPr dirty="0" sz="1200" spc="-10">
                <a:latin typeface="Times New Roman"/>
                <a:cs typeface="Times New Roman"/>
              </a:rPr>
              <a:t>contrário.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978204" y="4347209"/>
            <a:ext cx="216344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AUTORIA: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i="1">
                <a:latin typeface="Times New Roman"/>
                <a:cs typeface="Times New Roman"/>
              </a:rPr>
              <a:t>vereador</a:t>
            </a:r>
            <a:r>
              <a:rPr dirty="0" sz="1200" spc="-20" i="1">
                <a:latin typeface="Times New Roman"/>
                <a:cs typeface="Times New Roman"/>
              </a:rPr>
              <a:t> </a:t>
            </a:r>
            <a:r>
              <a:rPr dirty="0" sz="1000" b="1">
                <a:latin typeface="Times New Roman"/>
                <a:cs typeface="Times New Roman"/>
              </a:rPr>
              <a:t>Max</a:t>
            </a:r>
            <a:r>
              <a:rPr dirty="0" sz="1000" spc="-30" b="1">
                <a:latin typeface="Times New Roman"/>
                <a:cs typeface="Times New Roman"/>
              </a:rPr>
              <a:t> </a:t>
            </a:r>
            <a:r>
              <a:rPr dirty="0" sz="1000" spc="-10" b="1">
                <a:latin typeface="Times New Roman"/>
                <a:cs typeface="Times New Roman"/>
              </a:rPr>
              <a:t>Goulart.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2609469" y="5444743"/>
            <a:ext cx="2350135" cy="7759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Times New Roman"/>
                <a:cs typeface="Times New Roman"/>
              </a:rPr>
              <a:t>Seropédica-</a:t>
            </a:r>
            <a:r>
              <a:rPr dirty="0" sz="1200" b="1">
                <a:latin typeface="Times New Roman"/>
                <a:cs typeface="Times New Roman"/>
              </a:rPr>
              <a:t>RJ,</a:t>
            </a:r>
            <a:r>
              <a:rPr dirty="0" sz="1200" spc="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24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julho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spc="-20" b="1">
                <a:latin typeface="Times New Roman"/>
                <a:cs typeface="Times New Roman"/>
              </a:rPr>
              <a:t>2025.</a:t>
            </a:r>
            <a:endParaRPr sz="1200">
              <a:latin typeface="Times New Roman"/>
              <a:cs typeface="Times New Roman"/>
            </a:endParaRPr>
          </a:p>
          <a:p>
            <a:pPr algn="ctr" marL="400050" marR="396240">
              <a:lnSpc>
                <a:spcPct val="118300"/>
              </a:lnSpc>
              <a:spcBef>
                <a:spcPts val="1055"/>
              </a:spcBef>
            </a:pPr>
            <a:r>
              <a:rPr dirty="0" sz="1200" b="1">
                <a:latin typeface="Times New Roman"/>
                <a:cs typeface="Times New Roman"/>
              </a:rPr>
              <a:t>Lucas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Dutra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Santos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-5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Municipal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Luiz Fernando Evangelista</dc:creator>
  <dcterms:created xsi:type="dcterms:W3CDTF">2025-07-30T16:13:20Z</dcterms:created>
  <dcterms:modified xsi:type="dcterms:W3CDTF">2025-07-30T16:13:20Z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2025-07-30T00:00:00Z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2025-07-30T00:00:00Z</vt:filetime>
  </property>
  <property fmtid="{D5CDD505-2E9C-101B-9397-08002B2CF9AE}" pid="5" name="Producer">
    <vt:lpwstr>www.ilovepdf.com</vt:lpwstr>
  </property>
</Properties>
</file>