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0225" cy="89528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074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algn="just" marL="52069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907,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 DE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756535" marR="5080">
              <a:lnSpc>
                <a:spcPct val="95900"/>
              </a:lnSpc>
              <a:tabLst>
                <a:tab pos="3909060" algn="l"/>
                <a:tab pos="5143500" algn="l"/>
              </a:tabLst>
            </a:pPr>
            <a:r>
              <a:rPr dirty="0" sz="1200" b="1">
                <a:latin typeface="Times New Roman"/>
                <a:cs typeface="Times New Roman"/>
              </a:rPr>
              <a:t>DETERMINA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40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FORNECIMENTO</a:t>
            </a:r>
            <a:r>
              <a:rPr dirty="0" sz="1200" spc="40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DIETA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ESPECIAL PARA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ALUNOS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COM </a:t>
            </a:r>
            <a:r>
              <a:rPr dirty="0" sz="1200" spc="-10" b="1">
                <a:latin typeface="Times New Roman"/>
                <a:cs typeface="Times New Roman"/>
              </a:rPr>
              <a:t>DOENÇA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10" b="1">
                <a:latin typeface="Times New Roman"/>
                <a:cs typeface="Times New Roman"/>
              </a:rPr>
              <a:t>CELÍACA,</a:t>
            </a:r>
            <a:r>
              <a:rPr dirty="0" sz="1200" b="1">
                <a:latin typeface="Times New Roman"/>
                <a:cs typeface="Times New Roman"/>
              </a:rPr>
              <a:t>	</a:t>
            </a:r>
            <a:r>
              <a:rPr dirty="0" sz="1200" spc="-20" b="1">
                <a:latin typeface="Times New Roman"/>
                <a:cs typeface="Times New Roman"/>
              </a:rPr>
              <a:t>APLV, </a:t>
            </a:r>
            <a:r>
              <a:rPr dirty="0" sz="1200" b="1">
                <a:latin typeface="Times New Roman"/>
                <a:cs typeface="Times New Roman"/>
              </a:rPr>
              <a:t>INTOLERÂNCIA</a:t>
            </a:r>
            <a:r>
              <a:rPr dirty="0" sz="1200" spc="300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30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LACTOSE</a:t>
            </a:r>
            <a:r>
              <a:rPr dirty="0" sz="1200" spc="300" b="1">
                <a:latin typeface="Times New Roman"/>
                <a:cs typeface="Times New Roman"/>
              </a:rPr>
              <a:t>  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229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ALERGIAS</a:t>
            </a:r>
            <a:r>
              <a:rPr dirty="0" sz="1200" spc="23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ALIMENTARES </a:t>
            </a:r>
            <a:r>
              <a:rPr dirty="0" sz="1200" b="1">
                <a:latin typeface="Times New Roman"/>
                <a:cs typeface="Times New Roman"/>
              </a:rPr>
              <a:t>EM</a:t>
            </a:r>
            <a:r>
              <a:rPr dirty="0" sz="1200" spc="31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ESCOLAS</a:t>
            </a:r>
            <a:r>
              <a:rPr dirty="0" sz="1200" spc="305" b="1">
                <a:latin typeface="Times New Roman"/>
                <a:cs typeface="Times New Roman"/>
              </a:rPr>
              <a:t>   </a:t>
            </a:r>
            <a:r>
              <a:rPr dirty="0" sz="1200" b="1">
                <a:latin typeface="Times New Roman"/>
                <a:cs typeface="Times New Roman"/>
              </a:rPr>
              <a:t>MUNICIPAIS</a:t>
            </a:r>
            <a:r>
              <a:rPr dirty="0" sz="1200" spc="325" b="1">
                <a:latin typeface="Times New Roman"/>
                <a:cs typeface="Times New Roman"/>
              </a:rPr>
              <a:t>  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algn="just" marL="100965" marR="100965">
              <a:lnSpc>
                <a:spcPct val="103400"/>
              </a:lnSpc>
              <a:spcBef>
                <a:spcPts val="127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11430">
              <a:lnSpc>
                <a:spcPct val="95800"/>
              </a:lnSpc>
            </a:pPr>
            <a:r>
              <a:rPr dirty="0" sz="1200" spc="-10" b="1">
                <a:latin typeface="Times New Roman"/>
                <a:cs typeface="Times New Roman"/>
              </a:rPr>
              <a:t>Art.</a:t>
            </a:r>
            <a:r>
              <a:rPr dirty="0" sz="1200" spc="-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-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escolas</a:t>
            </a:r>
            <a:r>
              <a:rPr dirty="0" sz="1200" spc="-20">
                <a:latin typeface="Times New Roman"/>
                <a:cs typeface="Times New Roman"/>
              </a:rPr>
              <a:t> municipais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fornecer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dieta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especial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alunos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doença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celíaca, </a:t>
            </a:r>
            <a:r>
              <a:rPr dirty="0" sz="1200">
                <a:latin typeface="Times New Roman"/>
                <a:cs typeface="Times New Roman"/>
              </a:rPr>
              <a:t>APLV,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intolerância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lactose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alergias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alimentares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estejam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regularmente </a:t>
            </a:r>
            <a:r>
              <a:rPr dirty="0" sz="1200">
                <a:latin typeface="Times New Roman"/>
                <a:cs typeface="Times New Roman"/>
              </a:rPr>
              <a:t>matriculados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ensino.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 marR="762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caso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haver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aquecimento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comida,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feito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>
                <a:latin typeface="Times New Roman"/>
                <a:cs typeface="Times New Roman"/>
              </a:rPr>
              <a:t>equipamento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propício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exclusivo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dieta.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8255">
              <a:lnSpc>
                <a:spcPct val="95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§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utensílios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utilizados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entrega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alimentos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consumo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pessoa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doença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celíaca,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APLV,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intolerância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lactose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alergias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alimentares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ser </a:t>
            </a:r>
            <a:r>
              <a:rPr dirty="0" sz="1200" spc="-10">
                <a:latin typeface="Times New Roman"/>
                <a:cs typeface="Times New Roman"/>
              </a:rPr>
              <a:t>exclusivos.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95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 marR="9525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 –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alimentos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que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caput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similares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ofertados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demais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alunos.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180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(cento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oitenta)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após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15"/>
              </a:spcBef>
            </a:pPr>
            <a:endParaRPr sz="1200">
              <a:latin typeface="Times New Roman"/>
              <a:cs typeface="Times New Roman"/>
            </a:endParaRPr>
          </a:p>
          <a:p>
            <a:pPr marL="104139" marR="12065">
              <a:lnSpc>
                <a:spcPts val="137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3º.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dotações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orçamentárias próprias.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50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PAULA</a:t>
            </a:r>
            <a:r>
              <a:rPr dirty="0" sz="1000" spc="-3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QUINTANILHA.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L="1905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2031364" marR="2025014">
              <a:lnSpc>
                <a:spcPct val="120000"/>
              </a:lnSpc>
              <a:spcBef>
                <a:spcPts val="103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2025-09-10T15:44:41Z</dcterms:created>
  <dcterms:modified xsi:type="dcterms:W3CDTF">2025-09-10T15:44:41Z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