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11495" cy="652272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513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906,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23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55" b="1">
                <a:latin typeface="Times New Roman"/>
                <a:cs typeface="Times New Roman"/>
              </a:rPr>
              <a:t>JULHO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299335" marR="5080">
              <a:lnSpc>
                <a:spcPct val="96100"/>
              </a:lnSpc>
            </a:pPr>
            <a:r>
              <a:rPr dirty="0" sz="1200" b="1">
                <a:latin typeface="Times New Roman"/>
                <a:cs typeface="Times New Roman"/>
              </a:rPr>
              <a:t>DISPOE</a:t>
            </a:r>
            <a:r>
              <a:rPr dirty="0" sz="1200" spc="4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SOBRE</a:t>
            </a:r>
            <a:r>
              <a:rPr dirty="0" sz="1200" spc="434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PROGRAMA</a:t>
            </a:r>
            <a:r>
              <a:rPr dirty="0" sz="1200" spc="434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445" b="1">
                <a:latin typeface="Times New Roman"/>
                <a:cs typeface="Times New Roman"/>
              </a:rPr>
              <a:t>  </a:t>
            </a:r>
            <a:r>
              <a:rPr dirty="0" sz="1200" spc="-50" b="1">
                <a:latin typeface="Times New Roman"/>
                <a:cs typeface="Times New Roman"/>
              </a:rPr>
              <a:t>A </a:t>
            </a:r>
            <a:r>
              <a:rPr dirty="0" sz="1200" b="1">
                <a:latin typeface="Times New Roman"/>
                <a:cs typeface="Times New Roman"/>
              </a:rPr>
              <a:t>PRATICA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EDUCAÇÃO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FÍSICA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ADAPTADA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23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INCLUSIVA</a:t>
            </a:r>
            <a:r>
              <a:rPr dirty="0" sz="1200" spc="24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NAS</a:t>
            </a:r>
            <a:r>
              <a:rPr dirty="0" sz="1200" spc="24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ESCOLAS</a:t>
            </a:r>
            <a:r>
              <a:rPr dirty="0" sz="1200" spc="250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PUBLICAS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PROVIDÊNCIAS.</a:t>
            </a:r>
            <a:endParaRPr sz="1200">
              <a:latin typeface="Times New Roman"/>
              <a:cs typeface="Times New Roman"/>
            </a:endParaRPr>
          </a:p>
          <a:p>
            <a:pPr algn="just" marL="100965" marR="101600">
              <a:lnSpc>
                <a:spcPct val="103899"/>
              </a:lnSpc>
              <a:spcBef>
                <a:spcPts val="124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promulgo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04139" marR="13335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escolas públicas 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particulares deverão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implantar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programa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educacional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>
                <a:latin typeface="Times New Roman"/>
                <a:cs typeface="Times New Roman"/>
              </a:rPr>
              <a:t>possibilite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prática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física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adaptada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inclusiva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alunos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deficiência </a:t>
            </a:r>
            <a:r>
              <a:rPr dirty="0" sz="1200">
                <a:latin typeface="Times New Roman"/>
                <a:cs typeface="Times New Roman"/>
              </a:rPr>
              <a:t>e/ou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mobilidade reduzida;</a:t>
            </a:r>
            <a:endParaRPr sz="1200">
              <a:latin typeface="Times New Roman"/>
              <a:cs typeface="Times New Roman"/>
            </a:endParaRPr>
          </a:p>
          <a:p>
            <a:pPr algn="just" marL="104139" marR="5080">
              <a:lnSpc>
                <a:spcPct val="110000"/>
              </a:lnSpc>
              <a:spcBef>
                <a:spcPts val="335"/>
              </a:spcBef>
            </a:pPr>
            <a:r>
              <a:rPr dirty="0" sz="1200" b="1">
                <a:latin typeface="Times New Roman"/>
                <a:cs typeface="Times New Roman"/>
              </a:rPr>
              <a:t>§1°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programa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física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adaptada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aplicado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desenvolvimento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inclusão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alunos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deficiência.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69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04139" marR="6350">
              <a:lnSpc>
                <a:spcPct val="1106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atividades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Física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Adaptada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planejadas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achar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viável, sendo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integrada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articulada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demais atividades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escolares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projeto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pedagógico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escola,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visando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assegurar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inclusão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alunos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com </a:t>
            </a:r>
            <a:r>
              <a:rPr dirty="0" sz="1200" spc="-10">
                <a:latin typeface="Times New Roman"/>
                <a:cs typeface="Times New Roman"/>
              </a:rPr>
              <a:t>deficiência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práticas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físicas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esportivas.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8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04139" marR="10160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execução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dotações orçamentárias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próprias,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suplementadas</a:t>
            </a:r>
            <a:r>
              <a:rPr dirty="0" sz="1200">
                <a:latin typeface="Times New Roman"/>
                <a:cs typeface="Times New Roman"/>
              </a:rPr>
              <a:t> se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necessário.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19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04139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78204" y="7423530"/>
            <a:ext cx="24053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Autoria:</a:t>
            </a:r>
            <a:r>
              <a:rPr dirty="0" sz="1200" spc="245" b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vereadora</a:t>
            </a:r>
            <a:r>
              <a:rPr dirty="0" sz="1200" spc="-25" i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LUCIANA</a:t>
            </a:r>
            <a:r>
              <a:rPr dirty="0" sz="1000" spc="-30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ALVES.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609469" y="8036432"/>
            <a:ext cx="2350135" cy="778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23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400050" marR="396240">
              <a:lnSpc>
                <a:spcPct val="120000"/>
              </a:lnSpc>
              <a:spcBef>
                <a:spcPts val="103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2025-09-10T15:45:35Z</dcterms:created>
  <dcterms:modified xsi:type="dcterms:W3CDTF">2025-09-10T15:45:35Z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2025-07-30T00:00:00Z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2025-09-10T00:00:00Z</vt:filetime>
  </property>
  <property fmtid="{D5CDD505-2E9C-101B-9397-08002B2CF9AE}" pid="5" name="Producer">
    <vt:lpwstr>www.ilovepdf.com</vt:lpwstr>
  </property>
</Properties>
</file>