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2904" y="255904"/>
            <a:ext cx="789940" cy="78994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44804" y="1193799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814" y="182371"/>
            <a:ext cx="318198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38350">
              <a:lnSpc>
                <a:spcPct val="125000"/>
              </a:lnSpc>
              <a:spcBef>
                <a:spcPts val="470"/>
              </a:spcBef>
            </a:pPr>
            <a:r>
              <a:rPr dirty="0" sz="800" spc="-10" b="1">
                <a:latin typeface="Arial"/>
                <a:cs typeface="Arial"/>
              </a:rPr>
              <a:t>Rua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Maria</a:t>
            </a:r>
            <a:r>
              <a:rPr dirty="0" sz="800" spc="-4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Lourenço,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18</a:t>
            </a:r>
            <a:r>
              <a:rPr dirty="0" sz="800" spc="-10" b="1">
                <a:latin typeface="Arial"/>
                <a:cs typeface="Arial"/>
              </a:rPr>
              <a:t> Fazenda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344804" y="9933304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2942082" y="9938715"/>
            <a:ext cx="3009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503669" y="9938715"/>
            <a:ext cx="49466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Arial MT"/>
                <a:cs typeface="Arial MT"/>
              </a:rPr>
              <a:t>Página</a:t>
            </a:r>
            <a:r>
              <a:rPr dirty="0" sz="600" spc="-35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35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5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28386" y="1414018"/>
            <a:ext cx="187769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2996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12</a:t>
            </a:r>
            <a:r>
              <a:rPr dirty="0" sz="800" spc="3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agosto,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39615" y="1847214"/>
            <a:ext cx="2759075" cy="26543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>
              <a:lnSpc>
                <a:spcPts val="940"/>
              </a:lnSpc>
              <a:spcBef>
                <a:spcPts val="140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10">
                <a:latin typeface="Arial MT"/>
                <a:cs typeface="Arial MT"/>
              </a:rPr>
              <a:t> valor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R$60.000,00,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especifíca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8708" y="2617393"/>
            <a:ext cx="645160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661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constitucionais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confere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2024 -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extra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639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9940" y="4344945"/>
            <a:ext cx="2706370" cy="36766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0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98906" y="4738499"/>
          <a:ext cx="6583680" cy="967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3039744"/>
                <a:gridCol w="2113915"/>
                <a:gridCol w="633094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Melhor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Idade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Melhor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92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765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44092" y="5776010"/>
            <a:ext cx="596646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1965" marR="5080" indent="-469900">
              <a:lnSpc>
                <a:spcPct val="10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>
                <a:latin typeface="Arial MT"/>
                <a:cs typeface="Arial MT"/>
              </a:rPr>
              <a:t>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Inciso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25295" y="6132626"/>
            <a:ext cx="163576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Excesso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96359" y="6132626"/>
            <a:ext cx="59309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R$60.000,00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$60.000,00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940" y="6501043"/>
            <a:ext cx="2706370" cy="37274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2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95858" y="6900166"/>
          <a:ext cx="6580505" cy="462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9455"/>
                <a:gridCol w="3146424"/>
                <a:gridCol w="2006600"/>
                <a:gridCol w="63119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097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8669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023614" y="7421374"/>
          <a:ext cx="3068320" cy="443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81225"/>
                <a:gridCol w="810894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7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</a:tr>
              <a:tr h="132080">
                <a:tc>
                  <a:txBody>
                    <a:bodyPr/>
                    <a:lstStyle/>
                    <a:p>
                      <a:pPr marL="72644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725220" y="7944992"/>
            <a:ext cx="46799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32102" y="7944992"/>
            <a:ext cx="344106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707385" y="8703944"/>
            <a:ext cx="195326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 12</a:t>
            </a:r>
            <a:r>
              <a:rPr dirty="0" sz="800" spc="3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agosto,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/>
          <p:nvPr/>
        </p:nvSpPr>
        <p:spPr>
          <a:xfrm>
            <a:off x="2707004" y="9288144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62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2025-08-22T14:48:18Z</dcterms:created>
  <dcterms:modified xsi:type="dcterms:W3CDTF">2025-08-22T14:48:18Z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2025-08-22T00:00:00Z</vt:filetime>
  </property>
  <property fmtid="{D5CDD505-2E9C-101B-9397-08002B2CF9AE}" pid="5" name="Producer">
    <vt:lpwstr>www.ilovepdf.com</vt:lpwstr>
  </property>
</Properties>
</file>