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78384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R$50.000,00,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00680" y="1418211"/>
            <a:ext cx="18986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2997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12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agosto,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26238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latin typeface="Arial"/>
                <a:cs typeface="Arial"/>
              </a:rPr>
              <a:t>CEJUR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89395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557780"/>
                <a:gridCol w="2595245"/>
                <a:gridCol w="63119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16.01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Centro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Estudos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Jurídicos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Estudos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Juridicos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CEJUR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645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155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155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1155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802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11557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65051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6137785"/>
            <a:ext cx="60769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$50.000,00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94390" y="6904837"/>
          <a:ext cx="6589395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546985"/>
                <a:gridCol w="2507615"/>
                <a:gridCol w="73025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753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2819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2696177" y="8711440"/>
            <a:ext cx="196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12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agosto,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2025-08-20T17:13:25Z</dcterms:created>
  <dcterms:modified xsi:type="dcterms:W3CDTF">2025-08-20T17:13:25Z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2025-08-12T00:00:00Z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2025-08-12T00:00:00Z</vt:filetime>
  </property>
</Properties>
</file>