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2904" y="255904"/>
            <a:ext cx="789940" cy="7899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44804" y="1193799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082" y="9945933"/>
            <a:ext cx="300989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3669" y="9945933"/>
            <a:ext cx="49466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#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44804" y="7433566"/>
          <a:ext cx="6743065" cy="2494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5030"/>
                <a:gridCol w="3086099"/>
                <a:gridCol w="2014220"/>
                <a:gridCol w="689609"/>
              </a:tblGrid>
              <a:tr h="146050">
                <a:tc>
                  <a:txBody>
                    <a:bodyPr/>
                    <a:lstStyle/>
                    <a:p>
                      <a:pPr marL="18542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414.224,22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414.224,22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8097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OBRIGAÇÕES PATRONAIS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1.962.265,16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0180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685.399,62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0180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3.470.664,78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8097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Praça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Leitura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8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</a:tr>
              <a:tr h="246379"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PAR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Aticulada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5128386" y="1414018"/>
            <a:ext cx="18776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2998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13</a:t>
            </a:r>
            <a:r>
              <a:rPr dirty="0" sz="800" spc="3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39615" y="1847214"/>
            <a:ext cx="2899410" cy="26543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>
              <a:lnSpc>
                <a:spcPts val="940"/>
              </a:lnSpc>
              <a:spcBef>
                <a:spcPts val="140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R$4.168.889,00,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especifíca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8708" y="2617393"/>
            <a:ext cx="645160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66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PREFEITO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constitucionais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confere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2024 -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extra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9940" y="4344945"/>
            <a:ext cx="2706370" cy="36766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98906" y="4738499"/>
          <a:ext cx="6593205" cy="1499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798444"/>
                <a:gridCol w="2116454"/>
                <a:gridCol w="88074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FIXAS-MAGISTÉRIO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40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284.000,00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340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PNAE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3.884.889,00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3.884.889,00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4.168.889,00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4.168.889,00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44092" y="6309410"/>
            <a:ext cx="596646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1965" marR="5080" indent="-469900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Inciso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25295" y="6665645"/>
            <a:ext cx="1635760" cy="386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78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Excesso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6359" y="6665645"/>
            <a:ext cx="730250" cy="38608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800" spc="-20">
                <a:latin typeface="Arial MT"/>
                <a:cs typeface="Arial MT"/>
              </a:rPr>
              <a:t>R$4.168.889,00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$4.168.889,00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9940" y="7034824"/>
            <a:ext cx="2706370" cy="37274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814" y="182371"/>
            <a:ext cx="318198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38350">
              <a:lnSpc>
                <a:spcPct val="125000"/>
              </a:lnSpc>
              <a:spcBef>
                <a:spcPts val="470"/>
              </a:spcBef>
            </a:pPr>
            <a:r>
              <a:rPr dirty="0" sz="800" spc="-10" b="1">
                <a:latin typeface="Arial"/>
                <a:cs typeface="Arial"/>
              </a:rPr>
              <a:t>Rua</a:t>
            </a:r>
            <a:r>
              <a:rPr dirty="0" sz="800" spc="-4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Maria</a:t>
            </a:r>
            <a:r>
              <a:rPr dirty="0" sz="800" spc="-4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Lourenço,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18</a:t>
            </a:r>
            <a:r>
              <a:rPr dirty="0" sz="800" spc="-10" b="1">
                <a:latin typeface="Arial"/>
                <a:cs typeface="Arial"/>
              </a:rPr>
              <a:t> Fazenda</a:t>
            </a:r>
            <a:r>
              <a:rPr dirty="0" sz="800" spc="1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344804" y="9933304"/>
            <a:ext cx="6666865" cy="0"/>
          </a:xfrm>
          <a:custGeom>
            <a:avLst/>
            <a:gdLst/>
            <a:ahLst/>
            <a:cxnLst/>
            <a:rect l="l" t="t" r="r" b="b"/>
            <a:pathLst>
              <a:path w="6666865" h="0">
                <a:moveTo>
                  <a:pt x="0" y="0"/>
                </a:moveTo>
                <a:lnTo>
                  <a:pt x="666686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07004" y="6673215"/>
            <a:ext cx="1952625" cy="0"/>
          </a:xfrm>
          <a:custGeom>
            <a:avLst/>
            <a:gdLst/>
            <a:ahLst/>
            <a:cxnLst/>
            <a:rect l="l" t="t" r="r" b="b"/>
            <a:pathLst>
              <a:path w="1952625" h="0">
                <a:moveTo>
                  <a:pt x="0" y="0"/>
                </a:moveTo>
                <a:lnTo>
                  <a:pt x="1952624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389940" y="1979715"/>
            <a:ext cx="2706370" cy="37274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Página</a:t>
            </a:r>
            <a:r>
              <a:rPr dirty="0" spc="-35"/>
              <a:t> </a:t>
            </a:r>
            <a:fld id="{81D60167-4931-47E6-BA6A-407CBD079E47}" type="slidenum">
              <a:rPr dirty="0"/>
              <a:t>1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/>
              <a:t>2</a:t>
            </a: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498906" y="2378458"/>
          <a:ext cx="6593205" cy="2870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3086735"/>
                <a:gridCol w="2004695"/>
                <a:gridCol w="704850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ts val="87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PAR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Aticulada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86055">
                <a:tc gridSpan="4">
                  <a:txBody>
                    <a:bodyPr/>
                    <a:lstStyle/>
                    <a:p>
                      <a:pPr marL="35591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5977255" algn="l"/>
                        </a:tabLst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60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Biblioteca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Volante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46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346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8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4.168.889,00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4.168.889,00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725220" y="5328919"/>
            <a:ext cx="46799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2102" y="5328919"/>
            <a:ext cx="344106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07385" y="6091173"/>
            <a:ext cx="195326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 13</a:t>
            </a:r>
            <a:r>
              <a:rPr dirty="0" sz="800" spc="3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agosto,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2025-08-22T14:44:38Z</dcterms:created>
  <dcterms:modified xsi:type="dcterms:W3CDTF">2025-08-22T14:44:38Z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2025-08-22T00:00:00Z</vt:filetime>
  </property>
  <property fmtid="{D5CDD505-2E9C-101B-9397-08002B2CF9AE}" pid="5" name="Producer">
    <vt:lpwstr>www.ilovepdf.com</vt:lpwstr>
  </property>
</Properties>
</file>