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R$2.664.000,00,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0680" y="1418211"/>
            <a:ext cx="1898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2999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2549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85715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Apoio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164.000,00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1.164.000,00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2.164.000,00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2.664.000,00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7347587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7709537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8076948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7709537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R$2.664.000,00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$2.664.000,00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345168" y="8476716"/>
          <a:ext cx="6744334" cy="1454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125084"/>
                <a:gridCol w="664209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Especial: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606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84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46.000,00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94390" y="2383510"/>
          <a:ext cx="6590030" cy="36360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5052060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Especial: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66.000,00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2.605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Capacitação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dos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Professores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2.606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Jovens,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Adultos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Aceleração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Aprendizagem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POR TEMPO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2.164.000,00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005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2.664.000,00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 descr=""/>
          <p:cNvSpPr/>
          <p:nvPr/>
        </p:nvSpPr>
        <p:spPr>
          <a:xfrm>
            <a:off x="2707345" y="7233566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96177" y="6647817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14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2025-08-20T17:23:02Z</dcterms:created>
  <dcterms:modified xsi:type="dcterms:W3CDTF">2025-08-20T17:23:02Z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2025-08-14T00:00:00Z</vt:filetime>
  </property>
</Properties>
</file>