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6737" y="3314954"/>
            <a:ext cx="6423025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3475" y="5988304"/>
            <a:ext cx="5289550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7825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1597" y="2459482"/>
            <a:ext cx="3287077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45168" y="1194418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17" name="bg object 1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83256" y="256176"/>
            <a:ext cx="790560" cy="790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7825" y="427736"/>
            <a:ext cx="6800850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7825" y="2459482"/>
            <a:ext cx="6800850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42289" y="9942303"/>
            <a:ext cx="30543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7825" y="9944862"/>
            <a:ext cx="173799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01998" y="9942303"/>
            <a:ext cx="495934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#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4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13540" y="186311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37228" y="2616456"/>
            <a:ext cx="6482080" cy="965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819150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MUNICIPAL,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atribuições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legais,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acordo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lhe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art.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8º</a:t>
            </a:r>
            <a:r>
              <a:rPr dirty="0" sz="800" spc="18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da</a:t>
            </a:r>
            <a:r>
              <a:rPr dirty="0" sz="800">
                <a:latin typeface="Arial MT"/>
                <a:cs typeface="Arial MT"/>
              </a:rPr>
              <a:t> Lei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dezembro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2024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edição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45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R E T</a:t>
            </a:r>
            <a:r>
              <a:rPr dirty="0" u="sng" sz="800" spc="-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45"/>
              </a:spcBef>
            </a:pPr>
            <a:endParaRPr sz="800">
              <a:latin typeface="Arial MT"/>
              <a:cs typeface="Arial MT"/>
            </a:endParaRPr>
          </a:p>
          <a:p>
            <a:pPr marL="328295">
              <a:lnSpc>
                <a:spcPct val="100000"/>
              </a:lnSpc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Fica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seguintes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1854082"/>
            <a:ext cx="2924810" cy="264795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>
              <a:lnSpc>
                <a:spcPts val="919"/>
              </a:lnSpc>
              <a:spcBef>
                <a:spcPts val="160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R$4.138.000,00,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especifíca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089250" y="1418211"/>
            <a:ext cx="190944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2995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11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August,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389600" y="4342894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494390" y="4742662"/>
          <a:ext cx="6590030" cy="496697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5128260"/>
                <a:gridCol w="657225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Governo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Fazenda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1.169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Encargos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Dívida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INSS,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PASEP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3.2.9.0.21.00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JUROS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SOBRE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DÍVIDA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POR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CONTRATO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530.000,00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01.09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Educação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530.000,00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2.808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Controladoria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Geral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Município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1409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65.000,00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Públicos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2.039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Limpeza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303.000,00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Segurança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Ordem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Pública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303.000,00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42240">
                <a:tc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869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8445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</a:tbl>
          </a:graphicData>
        </a:graphic>
      </p:graphicFrame>
      <p:sp>
        <p:nvSpPr>
          <p:cNvPr id="8" name="object 8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9" name="object 9" descr=""/>
          <p:cNvSpPr txBox="1"/>
          <p:nvPr/>
        </p:nvSpPr>
        <p:spPr>
          <a:xfrm>
            <a:off x="1070000" y="1039116"/>
            <a:ext cx="589280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 b="1">
                <a:latin typeface="Arial"/>
                <a:cs typeface="Arial"/>
              </a:rPr>
              <a:t>Republicar </a:t>
            </a:r>
            <a:r>
              <a:rPr dirty="0" sz="600" b="1">
                <a:latin typeface="Arial"/>
                <a:cs typeface="Arial"/>
              </a:rPr>
              <a:t>por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haver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incorreção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-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BOLETIM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OFICIAL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DO</a:t>
            </a:r>
            <a:r>
              <a:rPr dirty="0" sz="600" spc="-10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MUNICÍPIO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DE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spc="-10" b="1">
                <a:latin typeface="Arial"/>
                <a:cs typeface="Arial"/>
              </a:rPr>
              <a:t>SEROPÉDICA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-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EDIÇÃO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EXTRA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Nº</a:t>
            </a:r>
            <a:r>
              <a:rPr dirty="0" sz="600" spc="-10" b="1">
                <a:latin typeface="Arial"/>
                <a:cs typeface="Arial"/>
              </a:rPr>
              <a:t> 2197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-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ANO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VIII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-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11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de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agosto</a:t>
            </a:r>
            <a:r>
              <a:rPr dirty="0" sz="600" spc="-10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de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spc="-10" b="1">
                <a:latin typeface="Arial"/>
                <a:cs typeface="Arial"/>
              </a:rPr>
              <a:t>2025</a:t>
            </a:r>
            <a:r>
              <a:rPr dirty="0" sz="600" spc="-5" b="1">
                <a:latin typeface="Arial"/>
                <a:cs typeface="Arial"/>
              </a:rPr>
              <a:t> </a:t>
            </a:r>
            <a:r>
              <a:rPr dirty="0" sz="600" b="1">
                <a:latin typeface="Arial"/>
                <a:cs typeface="Arial"/>
              </a:rPr>
              <a:t>(Segunda-</a:t>
            </a:r>
            <a:r>
              <a:rPr dirty="0" sz="600" spc="-10" b="1">
                <a:latin typeface="Arial"/>
                <a:cs typeface="Arial"/>
              </a:rPr>
              <a:t>Feira)</a:t>
            </a:r>
            <a:endParaRPr sz="600">
              <a:latin typeface="Arial"/>
              <a:cs typeface="Arial"/>
            </a:endParaRPr>
          </a:p>
        </p:txBody>
      </p:sp>
      <p:sp>
        <p:nvSpPr>
          <p:cNvPr id="10" name="object 1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1" name="object 1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1983970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Suplementadas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37228" y="3945638"/>
            <a:ext cx="103505" cy="1778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00" spc="-50" b="1">
                <a:latin typeface="Arial"/>
                <a:cs typeface="Arial"/>
              </a:rPr>
              <a:t>F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5" name="object 5" descr=""/>
          <p:cNvGraphicFramePr>
            <a:graphicFrameLocks noGrp="1"/>
          </p:cNvGraphicFramePr>
          <p:nvPr/>
        </p:nvGraphicFramePr>
        <p:xfrm>
          <a:off x="494390" y="2383510"/>
          <a:ext cx="6590030" cy="380428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450465"/>
                <a:gridCol w="2620645"/>
                <a:gridCol w="156845"/>
                <a:gridCol w="556259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10287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Segurança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Ordem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Pública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3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01.41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 gridSpan="3"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Transportes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Mobilidade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Urbana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2.962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3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Transportes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3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466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2827020">
                        <a:lnSpc>
                          <a:spcPts val="869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8255">
                        <a:lnSpc>
                          <a:spcPts val="869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395605">
                <a:tc gridSpan="5"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r>
                        <a:rPr dirty="0" sz="1000" b="1">
                          <a:latin typeface="Arial"/>
                          <a:cs typeface="Arial"/>
                        </a:rPr>
                        <a:t>UNDO</a:t>
                      </a:r>
                      <a:r>
                        <a:rPr dirty="0" sz="10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10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10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1000" spc="-10" b="1">
                          <a:latin typeface="Arial"/>
                          <a:cs typeface="Arial"/>
                        </a:rPr>
                        <a:t>SAÚDE</a:t>
                      </a:r>
                      <a:endParaRPr sz="1000">
                        <a:latin typeface="Arial"/>
                        <a:cs typeface="Arial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200"/>
                        </a:spcBef>
                        <a:tabLst>
                          <a:tab pos="831215" algn="l"/>
                        </a:tabLst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05.22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	Fundo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Saúde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09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3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OPERACIONALIZAÇÃO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BRASIL)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gridSpan="3"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82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333.530,83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3">
                  <a:txBody>
                    <a:bodyPr/>
                    <a:lstStyle/>
                    <a:p>
                      <a:pPr marL="282702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R="825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333.530,83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90500">
                <a:tc gridSpan="5"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530"/>
                        </a:spcBef>
                        <a:tabLst>
                          <a:tab pos="83121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2.133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MANUTENÇÃO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CEMES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SAMU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192/SAÚDE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MENTAL/UPA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73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00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algn="r" marR="10350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 gridSpan="2"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2.076.238,12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655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88265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2.076.238,12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0500">
                <a:tc gridSpan="5">
                  <a:txBody>
                    <a:bodyPr/>
                    <a:lstStyle/>
                    <a:p>
                      <a:pPr marL="31750">
                        <a:lnSpc>
                          <a:spcPts val="869"/>
                        </a:lnSpc>
                        <a:spcBef>
                          <a:spcPts val="530"/>
                        </a:spcBef>
                        <a:tabLst>
                          <a:tab pos="831215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2.759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GARANTIA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FARMACÊUTICA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ÂMBITO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SUS.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673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2000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MATERIAL 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DISTRIBUIÇÃO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GRATUITA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>
                  <a:txBody>
                    <a:bodyPr/>
                    <a:lstStyle/>
                    <a:p>
                      <a:pPr algn="r" marR="8064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Esta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 gridSpan="2">
                  <a:txBody>
                    <a:bodyPr/>
                    <a:lstStyle/>
                    <a:p>
                      <a:pPr marL="229235">
                        <a:lnSpc>
                          <a:spcPct val="100000"/>
                        </a:lnSpc>
                        <a:spcBef>
                          <a:spcPts val="38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90.231,05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82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655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gridSpan="2">
                  <a:txBody>
                    <a:bodyPr/>
                    <a:lstStyle/>
                    <a:p>
                      <a:pPr marL="2292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90.231,05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65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 gridSpan="2"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2.500.000,00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7533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3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Suplementado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 gridSpan="2">
                  <a:txBody>
                    <a:bodyPr/>
                    <a:lstStyle/>
                    <a:p>
                      <a:pPr marL="8826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4.138.000,00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6" name="object 6" descr=""/>
          <p:cNvSpPr txBox="1"/>
          <p:nvPr/>
        </p:nvSpPr>
        <p:spPr>
          <a:xfrm>
            <a:off x="845297" y="6245862"/>
            <a:ext cx="5988685" cy="2921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0695" marR="5080" indent="-468630">
              <a:lnSpc>
                <a:spcPct val="109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despesas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decorrentes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suplementar,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cobertas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trata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10">
                <a:latin typeface="Arial MT"/>
                <a:cs typeface="Arial MT"/>
              </a:rPr>
              <a:t> parágrafo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10">
                <a:latin typeface="Arial MT"/>
                <a:cs typeface="Arial MT"/>
              </a:rPr>
              <a:t> Federal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Nº</a:t>
            </a:r>
            <a:r>
              <a:rPr dirty="0" sz="800" spc="-10">
                <a:latin typeface="Arial MT"/>
                <a:cs typeface="Arial MT"/>
              </a:rPr>
              <a:t> 4.320/64,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Inciso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725744" y="6607812"/>
            <a:ext cx="1661160" cy="3873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2900" marR="5080" indent="-330835">
              <a:lnSpc>
                <a:spcPct val="1484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0">
                <a:latin typeface="Arial MT"/>
                <a:cs typeface="Arial MT"/>
              </a:rPr>
              <a:t> Excesso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89600" y="6975223"/>
            <a:ext cx="2712085" cy="37782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894814" y="6607812"/>
            <a:ext cx="748665" cy="38735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>
                <a:latin typeface="Arial MT"/>
                <a:cs typeface="Arial MT"/>
              </a:rPr>
              <a:t>R$4.138.000,00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64"/>
              </a:spcBef>
            </a:pPr>
            <a:r>
              <a:rPr dirty="0" sz="800" spc="-10">
                <a:latin typeface="Arial MT"/>
                <a:cs typeface="Arial MT"/>
              </a:rPr>
              <a:t>$4.138.000,00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94390" y="7374864"/>
          <a:ext cx="6608445" cy="236854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2846070"/>
                <a:gridCol w="2156460"/>
                <a:gridCol w="800735"/>
              </a:tblGrid>
              <a:tr h="146685">
                <a:tc>
                  <a:txBody>
                    <a:bodyPr/>
                    <a:lstStyle/>
                    <a:p>
                      <a:pPr marL="3175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01.04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 marR="12065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Governo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2.798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 marR="1206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das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Unidades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4946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2870" marR="120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Fazenda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1.169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 marR="1206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Encargos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Dívida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INSS,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8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PASEP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4.6.9.0.71.02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 marR="120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Principal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Divida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Contratual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Resgatada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/Previdência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4946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530.000,00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530.000,00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01.08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02870" marR="1206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Obras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530.000,00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1.032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 marR="1206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Infraestrutura,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pavimentação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 marR="120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4946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42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R="12065"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2.500.000,00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</a:tbl>
          </a:graphicData>
        </a:graphic>
      </p:graphicFrame>
      <p:sp>
        <p:nvSpPr>
          <p:cNvPr id="11" name="object 11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9600" y="1983970"/>
            <a:ext cx="2712085" cy="525145"/>
          </a:xfrm>
          <a:prstGeom prst="rect">
            <a:avLst/>
          </a:prstGeom>
        </p:spPr>
        <p:txBody>
          <a:bodyPr wrap="square" lIns="0" tIns="469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u="sng" sz="80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Dotações</a:t>
            </a:r>
            <a:r>
              <a:rPr dirty="0" u="sng" sz="800" spc="-45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 </a:t>
            </a:r>
            <a:r>
              <a:rPr dirty="0" u="sng" sz="800" spc="-10" b="1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Anuladas</a:t>
            </a:r>
            <a:endParaRPr sz="800">
              <a:latin typeface="Arial"/>
              <a:cs typeface="Arial"/>
            </a:endParaRPr>
          </a:p>
          <a:p>
            <a:pPr marL="60325">
              <a:lnSpc>
                <a:spcPct val="100000"/>
              </a:lnSpc>
              <a:spcBef>
                <a:spcPts val="340"/>
              </a:spcBef>
            </a:pPr>
            <a:r>
              <a:rPr dirty="0" sz="1000" b="1">
                <a:latin typeface="Arial"/>
                <a:cs typeface="Arial"/>
              </a:rPr>
              <a:t>PREFEITURA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MUNICIPAL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b="1">
                <a:latin typeface="Arial"/>
                <a:cs typeface="Arial"/>
              </a:rPr>
              <a:t>DE</a:t>
            </a:r>
            <a:r>
              <a:rPr dirty="0" sz="1000" spc="-20" b="1">
                <a:latin typeface="Arial"/>
                <a:cs typeface="Arial"/>
              </a:rPr>
              <a:t> </a:t>
            </a:r>
            <a:r>
              <a:rPr dirty="0" sz="1000" spc="-10" b="1"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  <a:p>
            <a:pPr marL="136525">
              <a:lnSpc>
                <a:spcPct val="100000"/>
              </a:lnSpc>
              <a:spcBef>
                <a:spcPts val="200"/>
              </a:spcBef>
              <a:tabLst>
                <a:tab pos="935990" algn="l"/>
              </a:tabLst>
            </a:pPr>
            <a:r>
              <a:rPr dirty="0" sz="800" spc="-10" b="1">
                <a:latin typeface="Arial"/>
                <a:cs typeface="Arial"/>
              </a:rPr>
              <a:t>01.08</a:t>
            </a:r>
            <a:r>
              <a:rPr dirty="0" sz="800" b="1">
                <a:latin typeface="Arial"/>
                <a:cs typeface="Arial"/>
              </a:rPr>
              <a:t>	Secretaria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Obras</a:t>
            </a:r>
            <a:endParaRPr sz="8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037698" y="2532636"/>
            <a:ext cx="103060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da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Unidade</a:t>
            </a:r>
            <a:r>
              <a:rPr dirty="0" sz="800" spc="19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370157" y="2532636"/>
            <a:ext cx="6191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 b="1">
                <a:latin typeface="Arial"/>
                <a:cs typeface="Arial"/>
              </a:rPr>
              <a:t>2.500.000,00</a:t>
            </a:r>
            <a:endParaRPr sz="8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13440" y="2635380"/>
            <a:ext cx="619125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spc="-10" b="1">
                <a:latin typeface="Arial"/>
                <a:cs typeface="Arial"/>
              </a:rPr>
              <a:t>01.09</a:t>
            </a:r>
            <a:endParaRPr sz="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465"/>
              </a:spcBef>
            </a:pPr>
            <a:r>
              <a:rPr dirty="0" sz="800" spc="-10">
                <a:latin typeface="Arial MT"/>
                <a:cs typeface="Arial MT"/>
              </a:rPr>
              <a:t>2.808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sz="800" spc="-10"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13540" y="2635380"/>
            <a:ext cx="2905760" cy="55943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65"/>
              </a:spcBef>
            </a:pPr>
            <a:r>
              <a:rPr dirty="0" sz="800" b="1">
                <a:latin typeface="Arial"/>
                <a:cs typeface="Arial"/>
              </a:rPr>
              <a:t>Secretaria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Municipal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de</a:t>
            </a:r>
            <a:r>
              <a:rPr dirty="0" sz="800" spc="-30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Educação</a:t>
            </a:r>
            <a:endParaRPr sz="800">
              <a:latin typeface="Arial"/>
              <a:cs typeface="Arial"/>
            </a:endParaRPr>
          </a:p>
          <a:p>
            <a:pPr marL="12700" marR="5080">
              <a:lnSpc>
                <a:spcPct val="140600"/>
              </a:lnSpc>
              <a:spcBef>
                <a:spcPts val="75"/>
              </a:spcBef>
            </a:pP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Administrativas </a:t>
            </a:r>
            <a:r>
              <a:rPr dirty="0" sz="800">
                <a:latin typeface="Arial MT"/>
                <a:cs typeface="Arial MT"/>
              </a:rPr>
              <a:t>DEMAIS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SERVIÇOS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TERCEIROS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PESSOA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JURÍDICA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511128" y="3047113"/>
            <a:ext cx="47752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50.000,00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532986" y="3047113"/>
            <a:ext cx="985519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Royalties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Educação</a:t>
            </a:r>
            <a:endParaRPr sz="800">
              <a:latin typeface="Arial MT"/>
              <a:cs typeface="Arial MT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94390" y="3240887"/>
          <a:ext cx="6590030" cy="51492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8345"/>
                <a:gridCol w="5085715"/>
                <a:gridCol w="699135"/>
              </a:tblGrid>
              <a:tr h="151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ts val="885"/>
                        </a:lnSpc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85"/>
                        </a:lnSpc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2.870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Construção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Creches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PNATE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3.3.9.0.36.01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PNATE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PNATE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PNATE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94.000,00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98.000,00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8097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2.871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Construção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Escola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Ensino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Fundamental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INSTALAÇÕES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Salário-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15.000,00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4.4.9.0.52.00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MATERIAL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4.4.9.0.61.00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AQUISIÇÃO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IMÓVEIS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17.000,00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01.12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Controladoria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Geral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Município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165.000,00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2.829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110.000,00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Serviços</a:t>
                      </a:r>
                      <a:r>
                        <a:rPr dirty="0" sz="800" spc="-3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Públicos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110.000,00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2.039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Limpeza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Púlica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SERVIÇOS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Royalties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União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303.000,00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342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01.18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  <a:p>
                      <a:pPr marL="10287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Secretária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Segurança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e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Ordem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latin typeface="Arial"/>
                          <a:cs typeface="Arial"/>
                        </a:rPr>
                        <a:t>Pública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303.000,00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758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2.836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Administrativas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3.1.9.0.13.03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22320" algn="l"/>
                        </a:tabLst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OBRIGAÇÕES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PATRONIAS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PREV.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500.000,00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9050"/>
                </a:tc>
              </a:tr>
              <a:tr h="1714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702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da</a:t>
                      </a:r>
                      <a:r>
                        <a:rPr dirty="0" sz="800" spc="-2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Unidade</a:t>
                      </a:r>
                      <a:r>
                        <a:rPr dirty="0" sz="800" spc="19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500.000,00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130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40055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b="1"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00" spc="-25" b="1">
                          <a:latin typeface="Arial"/>
                          <a:cs typeface="Arial"/>
                        </a:rPr>
                        <a:t> 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69"/>
                        </a:lnSpc>
                        <a:spcBef>
                          <a:spcPts val="115"/>
                        </a:spcBef>
                      </a:pPr>
                      <a:r>
                        <a:rPr dirty="0" sz="800" spc="-10" b="1">
                          <a:latin typeface="Arial"/>
                          <a:cs typeface="Arial"/>
                        </a:rPr>
                        <a:t>4.138.000,00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4605"/>
                </a:tc>
              </a:tr>
            </a:tbl>
          </a:graphicData>
        </a:graphic>
      </p:graphicFrame>
      <p:sp>
        <p:nvSpPr>
          <p:cNvPr id="11" name="object 11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265912" y="233936"/>
            <a:ext cx="3192780" cy="5695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PREFEITURA MUNICIPAL DE </a:t>
            </a:r>
            <a:r>
              <a:rPr dirty="0" sz="1200" spc="-10" b="1"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25650">
              <a:lnSpc>
                <a:spcPct val="125000"/>
              </a:lnSpc>
              <a:spcBef>
                <a:spcPts val="445"/>
              </a:spcBef>
            </a:pPr>
            <a:r>
              <a:rPr dirty="0" sz="800" b="1">
                <a:latin typeface="Arial"/>
                <a:cs typeface="Arial"/>
              </a:rPr>
              <a:t>Rua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Maria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Lourenço,</a:t>
            </a:r>
            <a:r>
              <a:rPr dirty="0" sz="800" spc="-25" b="1">
                <a:latin typeface="Arial"/>
                <a:cs typeface="Arial"/>
              </a:rPr>
              <a:t> 18</a:t>
            </a:r>
            <a:r>
              <a:rPr dirty="0" sz="800" b="1">
                <a:latin typeface="Arial"/>
                <a:cs typeface="Arial"/>
              </a:rPr>
              <a:t> Fazenda</a:t>
            </a:r>
            <a:r>
              <a:rPr dirty="0" sz="800" spc="-3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Caxias</a:t>
            </a:r>
            <a:endParaRPr sz="8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724517" y="1265938"/>
            <a:ext cx="47498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Artigo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3º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-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332584" y="1265938"/>
            <a:ext cx="345376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Revogadas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disposições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contrário.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Publique-</a:t>
            </a:r>
            <a:r>
              <a:rPr dirty="0" sz="800">
                <a:latin typeface="Arial MT"/>
                <a:cs typeface="Arial MT"/>
              </a:rPr>
              <a:t>se,</a:t>
            </a:r>
            <a:r>
              <a:rPr dirty="0" sz="800" spc="-10">
                <a:latin typeface="Arial MT"/>
                <a:cs typeface="Arial MT"/>
              </a:rPr>
              <a:t> afixe-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cumpra-</a:t>
            </a:r>
            <a:r>
              <a:rPr dirty="0" sz="800" spc="-25">
                <a:latin typeface="Arial MT"/>
                <a:cs typeface="Arial MT"/>
              </a:rPr>
              <a:t>se.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2707345" y="2613647"/>
            <a:ext cx="1953260" cy="0"/>
          </a:xfrm>
          <a:custGeom>
            <a:avLst/>
            <a:gdLst/>
            <a:ahLst/>
            <a:cxnLst/>
            <a:rect l="l" t="t" r="r" b="b"/>
            <a:pathLst>
              <a:path w="1953260" h="0">
                <a:moveTo>
                  <a:pt x="0" y="0"/>
                </a:moveTo>
                <a:lnTo>
                  <a:pt x="1952641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2690462" y="2027811"/>
            <a:ext cx="197993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Gabinete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Prefeito,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11</a:t>
            </a:r>
            <a:r>
              <a:rPr dirty="0" sz="800" spc="4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0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August,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/>
          <p:nvPr/>
        </p:nvSpPr>
        <p:spPr>
          <a:xfrm>
            <a:off x="345168" y="9933495"/>
            <a:ext cx="6668134" cy="0"/>
          </a:xfrm>
          <a:custGeom>
            <a:avLst/>
            <a:gdLst/>
            <a:ahLst/>
            <a:cxnLst/>
            <a:rect l="l" t="t" r="r" b="b"/>
            <a:pathLst>
              <a:path w="6668134" h="0">
                <a:moveTo>
                  <a:pt x="0" y="0"/>
                </a:moveTo>
                <a:lnTo>
                  <a:pt x="6667527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8" name="object 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9" name="object 9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Página </a:t>
            </a:r>
            <a:fld id="{81D60167-4931-47E6-BA6A-407CBD079E47}" type="slidenum">
              <a:rPr dirty="0"/>
              <a:t>1</a:t>
            </a:fld>
            <a:r>
              <a:rPr dirty="0" spc="-10"/>
              <a:t> </a:t>
            </a:r>
            <a:r>
              <a:rPr dirty="0"/>
              <a:t>de</a:t>
            </a:r>
            <a:r>
              <a:rPr dirty="0" spc="-10"/>
              <a:t> </a:t>
            </a:r>
            <a:r>
              <a:rPr dirty="0" spc="-50"/>
              <a:t>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Decreto de Suplementação</dc:title>
  <dcterms:created xsi:type="dcterms:W3CDTF">2025-08-22T14:52:27Z</dcterms:created>
  <dcterms:modified xsi:type="dcterms:W3CDTF">2025-08-22T14:52:27Z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2025-08-20T00:00:00Z</vt:filetime>
  </property>
  <property fmtid="{D5CDD505-2E9C-101B-9397-08002B2CF9AE}" pid="3" name="Creator">
    <vt:lpwstr>Softwell Maker - http://www.softwell.com.br</vt:lpwstr>
  </property>
  <property fmtid="{D5CDD505-2E9C-101B-9397-08002B2CF9AE}" pid="4" name="LastSaved">
    <vt:filetime>2025-08-22T00:00:00Z</vt:filetime>
  </property>
  <property fmtid="{D5CDD505-2E9C-101B-9397-08002B2CF9AE}" pid="5" name="Producer">
    <vt:lpwstr>4-Heights™ PDF Library 3.4.0.6904 (http://www.pdf-tools.com)</vt:lpwstr>
  </property>
</Properties>
</file>