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6466" y="249863"/>
            <a:ext cx="721787" cy="72521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05556" y="9855926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640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62787" y="9237359"/>
            <a:ext cx="1955800" cy="0"/>
          </a:xfrm>
          <a:custGeom>
            <a:avLst/>
            <a:gdLst/>
            <a:ahLst/>
            <a:cxnLst/>
            <a:rect l="l" t="t" r="r" b="b"/>
            <a:pathLst>
              <a:path w="1955800" h="0">
                <a:moveTo>
                  <a:pt x="0" y="0"/>
                </a:moveTo>
                <a:lnTo>
                  <a:pt x="1955223" y="0"/>
                </a:lnTo>
              </a:path>
            </a:pathLst>
          </a:custGeom>
          <a:ln w="15235">
            <a:solidFill>
              <a:srgbClr val="18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93373" y="1157908"/>
            <a:ext cx="6648450" cy="0"/>
          </a:xfrm>
          <a:custGeom>
            <a:avLst/>
            <a:gdLst/>
            <a:ahLst/>
            <a:cxnLst/>
            <a:rect l="l" t="t" r="r" b="b"/>
            <a:pathLst>
              <a:path w="6648450" h="0">
                <a:moveTo>
                  <a:pt x="0" y="0"/>
                </a:moveTo>
                <a:lnTo>
                  <a:pt x="6648367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56048" y="133562"/>
            <a:ext cx="3157855" cy="575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dirty="0" sz="800">
                <a:latin typeface="Trebuchet MS"/>
                <a:cs typeface="Trebuchet MS"/>
              </a:rPr>
              <a:t>Rua</a:t>
            </a:r>
            <a:r>
              <a:rPr dirty="0" sz="800" spc="300">
                <a:latin typeface="Trebuchet MS"/>
                <a:cs typeface="Trebuchet MS"/>
              </a:rPr>
              <a:t> </a:t>
            </a:r>
            <a:r>
              <a:rPr dirty="0" sz="800">
                <a:latin typeface="Trebuchet MS"/>
                <a:cs typeface="Trebuchet MS"/>
              </a:rPr>
              <a:t>Maria</a:t>
            </a:r>
            <a:r>
              <a:rPr dirty="0" sz="800" spc="85">
                <a:latin typeface="Trebuchet MS"/>
                <a:cs typeface="Trebuchet MS"/>
              </a:rPr>
              <a:t> </a:t>
            </a:r>
            <a:r>
              <a:rPr dirty="0" sz="800">
                <a:latin typeface="Trebuchet MS"/>
                <a:cs typeface="Trebuchet MS"/>
              </a:rPr>
              <a:t>Lourenço,</a:t>
            </a:r>
            <a:r>
              <a:rPr dirty="0" sz="800" spc="20">
                <a:latin typeface="Trebuchet MS"/>
                <a:cs typeface="Trebuchet MS"/>
              </a:rPr>
              <a:t> </a:t>
            </a:r>
            <a:r>
              <a:rPr dirty="0" sz="800" spc="-25">
                <a:latin typeface="Trebuchet MS"/>
                <a:cs typeface="Trebuchet MS"/>
              </a:rPr>
              <a:t>18</a:t>
            </a:r>
            <a:endParaRPr sz="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>
                <a:latin typeface="Arial MT"/>
                <a:cs typeface="Arial MT"/>
              </a:rPr>
              <a:t>Fazenda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290850" y="1384914"/>
            <a:ext cx="1833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2993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5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agosto,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175036" y="1826747"/>
            <a:ext cx="2827655" cy="2590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5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R$156.050,00,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</a:t>
            </a:r>
            <a:endParaRPr sz="800">
              <a:latin typeface="Arial MT"/>
              <a:cs typeface="Arial MT"/>
            </a:endParaRPr>
          </a:p>
          <a:p>
            <a:pPr marL="14604">
              <a:lnSpc>
                <a:spcPts val="890"/>
              </a:lnSpc>
            </a:pPr>
            <a:r>
              <a:rPr dirty="0" sz="750">
                <a:latin typeface="Arial MT"/>
                <a:cs typeface="Arial MT"/>
              </a:rPr>
              <a:t>fins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82479" y="2573295"/>
            <a:ext cx="6464935" cy="976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818515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PREFE</a:t>
            </a:r>
            <a:r>
              <a:rPr dirty="0" sz="800" spc="-1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 lhe</a:t>
            </a:r>
            <a:r>
              <a:rPr dirty="0" sz="800" spc="-10">
                <a:latin typeface="Arial MT"/>
                <a:cs typeface="Arial MT"/>
              </a:rPr>
              <a:t> confere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859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2024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edição</a:t>
            </a:r>
            <a:r>
              <a:rPr dirty="0" sz="800">
                <a:latin typeface="Arial MT"/>
                <a:cs typeface="Arial MT"/>
              </a:rPr>
              <a:t> extra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3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0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32766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Fica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crédito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30706" y="4298777"/>
            <a:ext cx="4089400" cy="38036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04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50"/>
              </a:spcBef>
            </a:pPr>
            <a:r>
              <a:rPr dirty="0" sz="1000" spc="-10" b="1">
                <a:latin typeface="Arial"/>
                <a:cs typeface="Arial"/>
              </a:rPr>
              <a:t>FUNDO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20" b="1">
                <a:latin typeface="Arial"/>
                <a:cs typeface="Arial"/>
              </a:rPr>
              <a:t>CONSERVAÇÃO</a:t>
            </a:r>
            <a:r>
              <a:rPr dirty="0" sz="1000" spc="7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AMBIENTAL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spc="-25" b="1">
                <a:latin typeface="Arial"/>
                <a:cs typeface="Arial"/>
              </a:rPr>
              <a:t>-</a:t>
            </a:r>
            <a:r>
              <a:rPr dirty="0" sz="1000" spc="-10" b="1">
                <a:latin typeface="Arial"/>
                <a:cs typeface="Arial"/>
              </a:rPr>
              <a:t>FUNCOMAS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37045" y="4704225"/>
          <a:ext cx="6569709" cy="9893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995"/>
                <a:gridCol w="3152775"/>
                <a:gridCol w="1962150"/>
                <a:gridCol w="654050"/>
              </a:tblGrid>
              <a:tr h="147955">
                <a:tc>
                  <a:txBody>
                    <a:bodyPr/>
                    <a:lstStyle/>
                    <a:p>
                      <a:pPr marL="33655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12.01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Conservação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Ambiental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OperacionalizaCão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367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69"/>
                        </a:lnSpc>
                        <a:spcBef>
                          <a:spcPts val="245"/>
                        </a:spcBef>
                      </a:pP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SERVI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ts val="94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 não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4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156.050,00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98755">
                <a:tc gridSpan="3">
                  <a:txBody>
                    <a:bodyPr/>
                    <a:lstStyle/>
                    <a:p>
                      <a:pPr marL="355409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Atividade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156.050,00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1275"/>
                </a:tc>
              </a:tr>
              <a:tr h="172085">
                <a:tc gridSpan="3">
                  <a:txBody>
                    <a:bodyPr/>
                    <a:lstStyle/>
                    <a:p>
                      <a:pPr marL="35509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156.050,00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37160">
                <a:tc gridSpan="3">
                  <a:txBody>
                    <a:bodyPr/>
                    <a:lstStyle/>
                    <a:p>
                      <a:pPr algn="r" marR="47498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156.050,00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89424" y="5745349"/>
            <a:ext cx="5972175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3234" marR="5080" indent="-471170">
              <a:lnSpc>
                <a:spcPct val="11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cobertas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>
                <a:latin typeface="Arial MT"/>
                <a:cs typeface="Arial MT"/>
              </a:rPr>
              <a:t> 1º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Federal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869098" y="6107958"/>
            <a:ext cx="164655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34221" y="6107958"/>
            <a:ext cx="64579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30"/>
              </a:spcBef>
            </a:pPr>
            <a:r>
              <a:rPr dirty="0" sz="800" spc="-20">
                <a:latin typeface="Arial MT"/>
                <a:cs typeface="Arial MT"/>
              </a:rPr>
              <a:t>R$156.050,00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$156.050,00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33751" y="6455009"/>
            <a:ext cx="4088765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19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40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3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04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9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CONSERVAÇÃO</a:t>
            </a:r>
            <a:r>
              <a:rPr dirty="0" sz="950" spc="28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AMBIENTAL</a:t>
            </a:r>
            <a:r>
              <a:rPr dirty="0" sz="950" spc="25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-</a:t>
            </a:r>
            <a:r>
              <a:rPr dirty="0" sz="950" spc="-10" b="1">
                <a:latin typeface="Arial"/>
                <a:cs typeface="Arial"/>
              </a:rPr>
              <a:t>FUNCOMAS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636346" y="6870731"/>
          <a:ext cx="6575425" cy="976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3155949"/>
                <a:gridCol w="1964054"/>
                <a:gridCol w="654685"/>
              </a:tblGrid>
              <a:tr h="14922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Conservação</a:t>
                      </a:r>
                      <a:r>
                        <a:rPr dirty="0" sz="8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Ambiental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2.856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156.050,00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03200">
                <a:tc gridSpan="3">
                  <a:txBody>
                    <a:bodyPr/>
                    <a:lstStyle/>
                    <a:p>
                      <a:pPr marL="3557904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156.050,00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</a:tr>
              <a:tr h="168910">
                <a:tc gridSpan="3">
                  <a:txBody>
                    <a:bodyPr/>
                    <a:lstStyle/>
                    <a:p>
                      <a:pPr marL="355790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156.050,00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5890">
                <a:tc gridSpan="3">
                  <a:txBody>
                    <a:bodyPr/>
                    <a:lstStyle/>
                    <a:p>
                      <a:pPr algn="r" marR="476884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156.050,00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873694" y="7917950"/>
            <a:ext cx="469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77714" y="7917950"/>
            <a:ext cx="34378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872093" y="8676685"/>
            <a:ext cx="19005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5</a:t>
            </a:r>
            <a:r>
              <a:rPr dirty="0" sz="800" spc="3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agosto,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093638" y="9875474"/>
            <a:ext cx="29908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Serva</a:t>
            </a:r>
            <a:r>
              <a:rPr dirty="0" sz="550" spc="-65">
                <a:latin typeface="Arial MT"/>
                <a:cs typeface="Arial MT"/>
              </a:rPr>
              <a:t> </a:t>
            </a:r>
            <a:r>
              <a:rPr dirty="0" sz="550" spc="-25">
                <a:latin typeface="Arial MT"/>
                <a:cs typeface="Arial MT"/>
              </a:rPr>
              <a:t>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645508" y="9869380"/>
            <a:ext cx="492759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Pãgina</a:t>
            </a:r>
            <a:r>
              <a:rPr dirty="0" sz="550" spc="114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181818"/>
                </a:solidFill>
                <a:latin typeface="Arial MT"/>
                <a:cs typeface="Arial MT"/>
              </a:rPr>
              <a:t>1</a:t>
            </a:r>
            <a:r>
              <a:rPr dirty="0" sz="550" spc="6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2025-08-22T14:50:10Z</dcterms:created>
  <dcterms:modified xsi:type="dcterms:W3CDTF">2025-08-22T14:50:10Z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