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R$2.500.000,00,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89250" y="1418211"/>
            <a:ext cx="1909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3001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August,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21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50465"/>
                <a:gridCol w="2620645"/>
                <a:gridCol w="184785"/>
                <a:gridCol w="52768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54.267,92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54.267,92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5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1.189.062,00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2.189.062,00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0500">
                <a:tc gridSpan="5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2.759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GARANTIA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FARMACÊUTICA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ÂMBITO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 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256.670,08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256.670,08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701421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37616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743675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37616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$2.500.000,00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45168" y="8143214"/>
          <a:ext cx="6744334" cy="1788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3153410"/>
                <a:gridCol w="1930400"/>
                <a:gridCol w="707390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18034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52425">
                <a:tc gridSpan="4">
                  <a:txBody>
                    <a:bodyPr/>
                    <a:lstStyle/>
                    <a:p>
                      <a:pPr marL="3705225">
                        <a:lnSpc>
                          <a:spcPct val="100000"/>
                        </a:lnSpc>
                        <a:spcBef>
                          <a:spcPts val="380"/>
                        </a:spcBef>
                        <a:tabLst>
                          <a:tab pos="6122035" algn="l"/>
                        </a:tabLst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700.000,00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705225">
                        <a:lnSpc>
                          <a:spcPts val="869"/>
                        </a:lnSpc>
                        <a:spcBef>
                          <a:spcPts val="465"/>
                        </a:spcBef>
                        <a:tabLst>
                          <a:tab pos="6122035" algn="l"/>
                        </a:tabLst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700.000,00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558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5654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38095"/>
                <a:gridCol w="2360294"/>
                <a:gridCol w="8858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842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107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724517" y="34281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2584" y="3428113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477588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90462" y="4190113"/>
            <a:ext cx="1979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August,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2025-08-22T14:38:09Z</dcterms:created>
  <dcterms:modified xsi:type="dcterms:W3CDTF">2025-08-22T14:38:09Z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2025-08-19T00:00:00Z</vt:filetime>
  </property>
</Properties>
</file>