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6672" y="1102064"/>
            <a:ext cx="6671362" cy="12804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72696" y="224058"/>
            <a:ext cx="722464" cy="717952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85817" y="9837912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547" y="0"/>
                </a:lnTo>
              </a:path>
            </a:pathLst>
          </a:custGeom>
          <a:ln w="12194">
            <a:solidFill>
              <a:srgbClr val="4B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523919" y="9222089"/>
            <a:ext cx="1954530" cy="0"/>
          </a:xfrm>
          <a:custGeom>
            <a:avLst/>
            <a:gdLst/>
            <a:ahLst/>
            <a:cxnLst/>
            <a:rect l="l" t="t" r="r" b="b"/>
            <a:pathLst>
              <a:path w="1954529" h="0">
                <a:moveTo>
                  <a:pt x="0" y="0"/>
                </a:moveTo>
                <a:lnTo>
                  <a:pt x="1954006" y="0"/>
                </a:lnTo>
              </a:path>
            </a:pathLst>
          </a:custGeom>
          <a:ln w="12194">
            <a:solidFill>
              <a:srgbClr val="3F44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04108" y="4390011"/>
            <a:ext cx="1252880" cy="9603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764740" y="9886691"/>
            <a:ext cx="278926" cy="5944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50371" y="55333"/>
            <a:ext cx="3175635" cy="641350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525"/>
              </a:spcBef>
            </a:pPr>
            <a:r>
              <a:rPr dirty="0" sz="1450" spc="-295">
                <a:solidFill>
                  <a:srgbClr val="1A1A1A"/>
                </a:solidFill>
                <a:latin typeface="Arial Black"/>
                <a:cs typeface="Arial Black"/>
              </a:rPr>
              <a:t>PREFEITURA</a:t>
            </a:r>
            <a:r>
              <a:rPr dirty="0" sz="1450" spc="4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1450" spc="-305">
                <a:solidFill>
                  <a:srgbClr val="1C1C1C"/>
                </a:solidFill>
                <a:latin typeface="Arial Black"/>
                <a:cs typeface="Arial Black"/>
              </a:rPr>
              <a:t>MUNICIPAL</a:t>
            </a:r>
            <a:r>
              <a:rPr dirty="0" sz="1450" spc="5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1450" spc="-275">
                <a:solidFill>
                  <a:srgbClr val="1F1F1F"/>
                </a:solidFill>
                <a:latin typeface="Arial Black"/>
                <a:cs typeface="Arial Black"/>
              </a:rPr>
              <a:t>DE</a:t>
            </a:r>
            <a:r>
              <a:rPr dirty="0" sz="1450" spc="-12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1450" spc="-300">
                <a:solidFill>
                  <a:srgbClr val="131313"/>
                </a:solidFill>
                <a:latin typeface="Arial Black"/>
                <a:cs typeface="Arial Black"/>
              </a:rPr>
              <a:t>SEROPEDICA</a:t>
            </a:r>
            <a:endParaRPr sz="1450">
              <a:latin typeface="Arial Black"/>
              <a:cs typeface="Arial Black"/>
            </a:endParaRPr>
          </a:p>
          <a:p>
            <a:pPr marL="12700" marR="2001520">
              <a:lnSpc>
                <a:spcPts val="1190"/>
              </a:lnSpc>
              <a:spcBef>
                <a:spcPts val="345"/>
              </a:spcBef>
            </a:pPr>
            <a:r>
              <a:rPr dirty="0" sz="1000" spc="-114">
                <a:solidFill>
                  <a:srgbClr val="1F1F1F"/>
                </a:solidFill>
                <a:latin typeface="Arial MT"/>
                <a:cs typeface="Arial MT"/>
              </a:rPr>
              <a:t>Rua</a:t>
            </a:r>
            <a:r>
              <a:rPr dirty="0" sz="1000" spc="-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 spc="-85">
                <a:solidFill>
                  <a:srgbClr val="2F2F2F"/>
                </a:solidFill>
                <a:latin typeface="Arial MT"/>
                <a:cs typeface="Arial MT"/>
              </a:rPr>
              <a:t>Marla</a:t>
            </a:r>
            <a:r>
              <a:rPr dirty="0" sz="1000" spc="-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000" spc="-75">
                <a:solidFill>
                  <a:srgbClr val="131313"/>
                </a:solidFill>
                <a:latin typeface="Arial MT"/>
                <a:cs typeface="Arial MT"/>
              </a:rPr>
              <a:t>Lourenço,</a:t>
            </a:r>
            <a:r>
              <a:rPr dirty="0" sz="100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000" spc="-50">
                <a:solidFill>
                  <a:srgbClr val="1C1C1C"/>
                </a:solidFill>
                <a:latin typeface="Arial MT"/>
                <a:cs typeface="Arial MT"/>
              </a:rPr>
              <a:t>18 </a:t>
            </a:r>
            <a:r>
              <a:rPr dirty="0" sz="1000" spc="-75">
                <a:solidFill>
                  <a:srgbClr val="1A1A1A"/>
                </a:solidFill>
                <a:latin typeface="Arial MT"/>
                <a:cs typeface="Arial MT"/>
              </a:rPr>
              <a:t>FMsnd4</a:t>
            </a:r>
            <a:r>
              <a:rPr dirty="0" sz="100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00" spc="55">
                <a:solidFill>
                  <a:srgbClr val="212121"/>
                </a:solidFill>
                <a:latin typeface="Arial MT"/>
                <a:cs typeface="Arial MT"/>
              </a:rPr>
              <a:t>Criar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03413" y="1396768"/>
            <a:ext cx="3039110" cy="717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5044">
              <a:lnSpc>
                <a:spcPct val="100000"/>
              </a:lnSpc>
              <a:spcBef>
                <a:spcPts val="100"/>
              </a:spcBef>
            </a:pPr>
            <a:r>
              <a:rPr dirty="0" sz="1000" spc="-110">
                <a:solidFill>
                  <a:srgbClr val="2B2B2B"/>
                </a:solidFill>
                <a:latin typeface="Arial MT"/>
                <a:cs typeface="Arial MT"/>
              </a:rPr>
              <a:t>Decrato</a:t>
            </a:r>
            <a:r>
              <a:rPr dirty="0" sz="100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000" spc="-175">
                <a:solidFill>
                  <a:srgbClr val="424242"/>
                </a:solidFill>
                <a:latin typeface="Arial MT"/>
                <a:cs typeface="Arial MT"/>
              </a:rPr>
              <a:t>M°</a:t>
            </a:r>
            <a:r>
              <a:rPr dirty="0" sz="1000" spc="-114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262626"/>
                </a:solidFill>
                <a:latin typeface="Arial MT"/>
                <a:cs typeface="Arial MT"/>
              </a:rPr>
              <a:t>3013</a:t>
            </a:r>
            <a:r>
              <a:rPr dirty="0" sz="1000" spc="-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1000" spc="-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464646"/>
                </a:solidFill>
                <a:latin typeface="Arial MT"/>
                <a:cs typeface="Arial MT"/>
              </a:rPr>
              <a:t>3</a:t>
            </a:r>
            <a:r>
              <a:rPr dirty="0" sz="1000" spc="30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00" spc="-55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1000" spc="1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232323"/>
                </a:solidFill>
                <a:latin typeface="Arial MT"/>
                <a:cs typeface="Arial MT"/>
              </a:rPr>
              <a:t>September,</a:t>
            </a:r>
            <a:r>
              <a:rPr dirty="0" sz="100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494949"/>
                </a:solidFill>
                <a:latin typeface="Arial MT"/>
                <a:cs typeface="Arial MT"/>
              </a:rPr>
              <a:t>2025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000">
              <a:latin typeface="Arial MT"/>
              <a:cs typeface="Arial MT"/>
            </a:endParaRPr>
          </a:p>
          <a:p>
            <a:pPr marL="61594" marR="161925" indent="1270">
              <a:lnSpc>
                <a:spcPct val="75000"/>
              </a:lnSpc>
              <a:spcBef>
                <a:spcPts val="5"/>
              </a:spcBef>
            </a:pPr>
            <a:r>
              <a:rPr dirty="0" sz="1000" spc="-125">
                <a:solidFill>
                  <a:srgbClr val="1F1F1F"/>
                </a:solidFill>
                <a:latin typeface="Arial MT"/>
                <a:cs typeface="Arial MT"/>
              </a:rPr>
              <a:t>Abre</a:t>
            </a:r>
            <a:r>
              <a:rPr dirty="0" sz="100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 spc="-95">
                <a:solidFill>
                  <a:srgbClr val="181818"/>
                </a:solidFill>
                <a:latin typeface="Arial MT"/>
                <a:cs typeface="Arial MT"/>
              </a:rPr>
              <a:t>cródlto</a:t>
            </a:r>
            <a:r>
              <a:rPr dirty="0" sz="10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00" spc="-110">
                <a:solidFill>
                  <a:srgbClr val="1C1C1C"/>
                </a:solidFill>
                <a:latin typeface="Arial MT"/>
                <a:cs typeface="Arial MT"/>
              </a:rPr>
              <a:t>suplementar</a:t>
            </a:r>
            <a:r>
              <a:rPr dirty="0" sz="10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000" spc="-100">
                <a:solidFill>
                  <a:srgbClr val="282828"/>
                </a:solidFill>
                <a:latin typeface="Arial MT"/>
                <a:cs typeface="Arial MT"/>
              </a:rPr>
              <a:t>no</a:t>
            </a:r>
            <a:r>
              <a:rPr dirty="0" sz="1000" spc="-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100">
                <a:solidFill>
                  <a:srgbClr val="1F1F1F"/>
                </a:solidFill>
                <a:latin typeface="Arial MT"/>
                <a:cs typeface="Arial MT"/>
              </a:rPr>
              <a:t>valor</a:t>
            </a:r>
            <a:r>
              <a:rPr dirty="0" sz="100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 spc="-85">
                <a:solidFill>
                  <a:srgbClr val="1A1A1A"/>
                </a:solidFill>
                <a:latin typeface="Arial MT"/>
                <a:cs typeface="Arial MT"/>
              </a:rPr>
              <a:t>total</a:t>
            </a:r>
            <a:r>
              <a:rPr dirty="0" sz="1000" spc="-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1000" spc="-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212121"/>
                </a:solidFill>
                <a:latin typeface="Arial MT"/>
                <a:cs typeface="Arial MT"/>
              </a:rPr>
              <a:t>RS120.000,00,</a:t>
            </a:r>
            <a:r>
              <a:rPr dirty="0" sz="1000" spc="1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baseline="-8333" sz="1500" spc="-75">
                <a:solidFill>
                  <a:srgbClr val="282828"/>
                </a:solidFill>
                <a:latin typeface="Arial MT"/>
                <a:cs typeface="Arial MT"/>
              </a:rPr>
              <a:t>para </a:t>
            </a:r>
            <a:r>
              <a:rPr dirty="0" sz="1000" spc="-85">
                <a:solidFill>
                  <a:srgbClr val="333333"/>
                </a:solidFill>
                <a:latin typeface="Arial MT"/>
                <a:cs typeface="Arial MT"/>
              </a:rPr>
              <a:t>fins</a:t>
            </a:r>
            <a:r>
              <a:rPr dirty="0" sz="1000" spc="-4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000" spc="-125">
                <a:solidFill>
                  <a:srgbClr val="262626"/>
                </a:solidFill>
                <a:latin typeface="Arial MT"/>
                <a:cs typeface="Arial MT"/>
              </a:rPr>
              <a:t>qua</a:t>
            </a:r>
            <a:r>
              <a:rPr dirty="0" sz="10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125">
                <a:solidFill>
                  <a:srgbClr val="3D3D3D"/>
                </a:solidFill>
                <a:latin typeface="Arial MT"/>
                <a:cs typeface="Arial MT"/>
              </a:rPr>
              <a:t>se</a:t>
            </a:r>
            <a:r>
              <a:rPr dirty="0" sz="100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000" spc="-100">
                <a:solidFill>
                  <a:srgbClr val="232323"/>
                </a:solidFill>
                <a:latin typeface="Arial MT"/>
                <a:cs typeface="Arial MT"/>
              </a:rPr>
              <a:t>especlffca</a:t>
            </a:r>
            <a:r>
              <a:rPr dirty="0" sz="1000" spc="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75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sz="1000" spc="-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000" spc="-13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10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000" spc="-125">
                <a:solidFill>
                  <a:srgbClr val="232323"/>
                </a:solidFill>
                <a:latin typeface="Arial MT"/>
                <a:cs typeface="Arial MT"/>
              </a:rPr>
              <a:t>outraa</a:t>
            </a:r>
            <a:r>
              <a:rPr dirty="0" sz="10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1A1A1A"/>
                </a:solidFill>
                <a:latin typeface="Arial MT"/>
                <a:cs typeface="Arial MT"/>
              </a:rPr>
              <a:t>providências.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1906" y="2619267"/>
            <a:ext cx="6483350" cy="940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670" marR="5080" indent="816610">
              <a:lnSpc>
                <a:spcPct val="111000"/>
              </a:lnSpc>
              <a:spcBef>
                <a:spcPts val="100"/>
              </a:spcBef>
            </a:pPr>
            <a:r>
              <a:rPr dirty="0" sz="1000" spc="-145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dirty="0" sz="1000" spc="-8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00" spc="-145">
                <a:solidFill>
                  <a:srgbClr val="262626"/>
                </a:solidFill>
                <a:latin typeface="Arial MT"/>
                <a:cs typeface="Arial MT"/>
              </a:rPr>
              <a:t>PREFEITO</a:t>
            </a:r>
            <a:r>
              <a:rPr dirty="0" sz="10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131313"/>
                </a:solidFill>
                <a:latin typeface="Arial MT"/>
                <a:cs typeface="Arial MT"/>
              </a:rPr>
              <a:t>MUNICIPAL,</a:t>
            </a:r>
            <a:r>
              <a:rPr dirty="0" sz="100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262626"/>
                </a:solidFill>
                <a:latin typeface="Arial MT"/>
                <a:cs typeface="Arial MT"/>
              </a:rPr>
              <a:t>no</a:t>
            </a:r>
            <a:r>
              <a:rPr dirty="0" sz="100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333333"/>
                </a:solidFill>
                <a:latin typeface="Arial MT"/>
                <a:cs typeface="Arial MT"/>
              </a:rPr>
              <a:t>leo</a:t>
            </a:r>
            <a:r>
              <a:rPr dirty="0" sz="1000" spc="-6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000" spc="-85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1000" spc="-10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1000" spc="-130">
                <a:solidFill>
                  <a:srgbClr val="2B2B2B"/>
                </a:solidFill>
                <a:latin typeface="Arial MT"/>
                <a:cs typeface="Arial MT"/>
              </a:rPr>
              <a:t>suaa</a:t>
            </a:r>
            <a:r>
              <a:rPr dirty="0" sz="1000" spc="-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000" spc="-110">
                <a:solidFill>
                  <a:srgbClr val="1D1D1D"/>
                </a:solidFill>
                <a:latin typeface="Arial MT"/>
                <a:cs typeface="Arial MT"/>
              </a:rPr>
              <a:t>atrlbuiçdea</a:t>
            </a:r>
            <a:r>
              <a:rPr dirty="0" sz="1000" spc="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000" spc="-80">
                <a:solidFill>
                  <a:srgbClr val="262626"/>
                </a:solidFill>
                <a:latin typeface="Arial MT"/>
                <a:cs typeface="Arial MT"/>
              </a:rPr>
              <a:t>legak,</a:t>
            </a:r>
            <a:r>
              <a:rPr dirty="0" sz="10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100">
                <a:solidFill>
                  <a:srgbClr val="1F1F1F"/>
                </a:solidFill>
                <a:latin typeface="Arial MT"/>
                <a:cs typeface="Arial MT"/>
              </a:rPr>
              <a:t>conetitudonale</a:t>
            </a:r>
            <a:r>
              <a:rPr dirty="0" sz="1000" spc="-7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 spc="-110">
                <a:solidFill>
                  <a:srgbClr val="414141"/>
                </a:solidFill>
                <a:latin typeface="Arial MT"/>
                <a:cs typeface="Arial MT"/>
              </a:rPr>
              <a:t>e</a:t>
            </a:r>
            <a:r>
              <a:rPr dirty="0" sz="1000" spc="-7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262626"/>
                </a:solidFill>
                <a:latin typeface="Arial MT"/>
                <a:cs typeface="Arial MT"/>
              </a:rPr>
              <a:t>da</a:t>
            </a:r>
            <a:r>
              <a:rPr dirty="0" sz="1000" spc="-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2D2D2D"/>
                </a:solidFill>
                <a:latin typeface="Arial MT"/>
                <a:cs typeface="Arial MT"/>
              </a:rPr>
              <a:t>acordo</a:t>
            </a:r>
            <a:r>
              <a:rPr dirty="0" sz="100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1C1C1C"/>
                </a:solidFill>
                <a:latin typeface="Arial MT"/>
                <a:cs typeface="Arial MT"/>
              </a:rPr>
              <a:t>am</a:t>
            </a:r>
            <a:r>
              <a:rPr dirty="0" sz="1000" spc="38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000" spc="-8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1000" spc="-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1A1A1A"/>
                </a:solidFill>
                <a:latin typeface="Arial MT"/>
                <a:cs typeface="Arial MT"/>
              </a:rPr>
              <a:t>qua</a:t>
            </a:r>
            <a:r>
              <a:rPr dirty="0" sz="100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00" spc="-100">
                <a:solidFill>
                  <a:srgbClr val="181818"/>
                </a:solidFill>
                <a:latin typeface="Arial MT"/>
                <a:cs typeface="Arial MT"/>
              </a:rPr>
              <a:t>lhe</a:t>
            </a:r>
            <a:r>
              <a:rPr dirty="0" sz="1000" spc="-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00" spc="-105">
                <a:solidFill>
                  <a:srgbClr val="212121"/>
                </a:solidFill>
                <a:latin typeface="Arial MT"/>
                <a:cs typeface="Arial MT"/>
              </a:rPr>
              <a:t>confere</a:t>
            </a:r>
            <a:r>
              <a:rPr dirty="0" sz="100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000" spc="-80">
                <a:solidFill>
                  <a:srgbClr val="2F2F2F"/>
                </a:solidFill>
                <a:latin typeface="Arial MT"/>
                <a:cs typeface="Arial MT"/>
              </a:rPr>
              <a:t>o </a:t>
            </a:r>
            <a:r>
              <a:rPr dirty="0" sz="1000" spc="-70">
                <a:solidFill>
                  <a:srgbClr val="232323"/>
                </a:solidFill>
                <a:latin typeface="Arial MT"/>
                <a:cs typeface="Arial MT"/>
              </a:rPr>
              <a:t>ari.</a:t>
            </a:r>
            <a:r>
              <a:rPr dirty="0" sz="1000" spc="-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424242"/>
                </a:solidFill>
                <a:latin typeface="Arial MT"/>
                <a:cs typeface="Arial MT"/>
              </a:rPr>
              <a:t>8º</a:t>
            </a:r>
            <a:r>
              <a:rPr dirty="0" sz="1000" spc="17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343434"/>
                </a:solidFill>
                <a:latin typeface="Arial MT"/>
                <a:cs typeface="Arial MT"/>
              </a:rPr>
              <a:t>da </a:t>
            </a:r>
            <a:r>
              <a:rPr dirty="0" sz="1000" spc="-100">
                <a:solidFill>
                  <a:srgbClr val="282828"/>
                </a:solidFill>
                <a:latin typeface="Arial MT"/>
                <a:cs typeface="Arial MT"/>
              </a:rPr>
              <a:t>Lei</a:t>
            </a:r>
            <a:r>
              <a:rPr dirty="0" sz="1000" spc="-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100">
                <a:solidFill>
                  <a:srgbClr val="424242"/>
                </a:solidFill>
                <a:latin typeface="Arial MT"/>
                <a:cs typeface="Arial MT"/>
              </a:rPr>
              <a:t>n°</a:t>
            </a:r>
            <a:r>
              <a:rPr dirty="0" sz="1000" spc="-8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4D4D4D"/>
                </a:solidFill>
                <a:latin typeface="Arial MT"/>
                <a:cs typeface="Arial MT"/>
              </a:rPr>
              <a:t>859</a:t>
            </a:r>
            <a:r>
              <a:rPr dirty="0" sz="100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1000" spc="-5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000" spc="-110">
                <a:solidFill>
                  <a:srgbClr val="1A1A1A"/>
                </a:solidFill>
                <a:latin typeface="Arial MT"/>
                <a:cs typeface="Arial MT"/>
              </a:rPr>
              <a:t>10</a:t>
            </a:r>
            <a:r>
              <a:rPr dirty="0" sz="100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1000" spc="-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000" spc="-130">
                <a:solidFill>
                  <a:srgbClr val="131313"/>
                </a:solidFill>
                <a:latin typeface="Arial MT"/>
                <a:cs typeface="Arial MT"/>
              </a:rPr>
              <a:t>dezembro</a:t>
            </a:r>
            <a:r>
              <a:rPr dirty="0" sz="100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000" spc="-13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10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000" spc="-125">
                <a:solidFill>
                  <a:srgbClr val="212121"/>
                </a:solidFill>
                <a:latin typeface="Arial MT"/>
                <a:cs typeface="Arial MT"/>
              </a:rPr>
              <a:t>2024</a:t>
            </a:r>
            <a:r>
              <a:rPr dirty="0" sz="100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1000" spc="-5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0F0F0F"/>
                </a:solidFill>
                <a:latin typeface="Arial MT"/>
                <a:cs typeface="Arial MT"/>
              </a:rPr>
              <a:t>publicada</a:t>
            </a:r>
            <a:r>
              <a:rPr dirty="0" sz="1000" spc="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1C1C1C"/>
                </a:solidFill>
                <a:latin typeface="Arial MT"/>
                <a:cs typeface="Arial MT"/>
              </a:rPr>
              <a:t>na</a:t>
            </a:r>
            <a:r>
              <a:rPr dirty="0" sz="100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1F1F1F"/>
                </a:solidFill>
                <a:latin typeface="Arial MT"/>
                <a:cs typeface="Arial MT"/>
              </a:rPr>
              <a:t>edição</a:t>
            </a:r>
            <a:r>
              <a:rPr dirty="0" sz="1000" spc="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extra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212121"/>
                </a:solidFill>
                <a:latin typeface="Arial MT"/>
                <a:cs typeface="Arial MT"/>
              </a:rPr>
              <a:t>II</a:t>
            </a:r>
            <a:r>
              <a:rPr dirty="0" sz="1000" spc="-1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000" spc="-80">
                <a:solidFill>
                  <a:srgbClr val="2F2F2F"/>
                </a:solidFill>
                <a:latin typeface="Arial MT"/>
                <a:cs typeface="Arial MT"/>
              </a:rPr>
              <a:t>n°</a:t>
            </a:r>
            <a:r>
              <a:rPr dirty="0" sz="1000" spc="-1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2A2A2A"/>
                </a:solidFill>
                <a:latin typeface="Arial MT"/>
                <a:cs typeface="Arial MT"/>
              </a:rPr>
              <a:t>1024</a:t>
            </a:r>
            <a:r>
              <a:rPr dirty="0" sz="10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1000" spc="-8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12121"/>
                </a:solidFill>
                <a:latin typeface="Arial MT"/>
                <a:cs typeface="Arial MT"/>
              </a:rPr>
              <a:t>10/12/2024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dirty="0" u="sng" sz="1000" spc="-10">
                <a:solidFill>
                  <a:srgbClr val="262626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DECRETA:</a:t>
            </a:r>
            <a:endParaRPr sz="1000">
              <a:latin typeface="Arial MT"/>
              <a:cs typeface="Arial MT"/>
            </a:endParaRPr>
          </a:p>
          <a:p>
            <a:pPr marL="328930">
              <a:lnSpc>
                <a:spcPct val="100000"/>
              </a:lnSpc>
              <a:spcBef>
                <a:spcPts val="1070"/>
              </a:spcBef>
            </a:pPr>
            <a:r>
              <a:rPr dirty="0" sz="1000" spc="-100">
                <a:solidFill>
                  <a:srgbClr val="1D1D1D"/>
                </a:solidFill>
                <a:latin typeface="Arial MT"/>
                <a:cs typeface="Arial MT"/>
              </a:rPr>
              <a:t>Artigo</a:t>
            </a:r>
            <a:r>
              <a:rPr dirty="0" sz="100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000" spc="-95">
                <a:solidFill>
                  <a:srgbClr val="181818"/>
                </a:solidFill>
                <a:latin typeface="Arial MT"/>
                <a:cs typeface="Arial MT"/>
              </a:rPr>
              <a:t>1º</a:t>
            </a:r>
            <a:r>
              <a:rPr dirty="0" sz="1000" spc="-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4F4F4F"/>
                </a:solidFill>
                <a:latin typeface="Arial MT"/>
                <a:cs typeface="Arial MT"/>
              </a:rPr>
              <a:t>•</a:t>
            </a:r>
            <a:r>
              <a:rPr dirty="0" sz="1000" spc="-10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000" spc="-95">
                <a:solidFill>
                  <a:srgbClr val="232323"/>
                </a:solidFill>
                <a:latin typeface="Arial MT"/>
                <a:cs typeface="Arial MT"/>
              </a:rPr>
              <a:t>Fica</a:t>
            </a:r>
            <a:r>
              <a:rPr dirty="0" sz="100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105">
                <a:solidFill>
                  <a:srgbClr val="2B2B2B"/>
                </a:solidFill>
                <a:latin typeface="Arial MT"/>
                <a:cs typeface="Arial MT"/>
              </a:rPr>
              <a:t>aberto</a:t>
            </a:r>
            <a:r>
              <a:rPr dirty="0" sz="1000" spc="-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000" spc="-95">
                <a:solidFill>
                  <a:srgbClr val="161616"/>
                </a:solidFill>
                <a:latin typeface="Arial MT"/>
                <a:cs typeface="Arial MT"/>
              </a:rPr>
              <a:t>crddlto</a:t>
            </a:r>
            <a:r>
              <a:rPr dirty="0" sz="10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000" spc="-130">
                <a:solidFill>
                  <a:srgbClr val="0F0F0F"/>
                </a:solidFill>
                <a:latin typeface="Arial MT"/>
                <a:cs typeface="Arial MT"/>
              </a:rPr>
              <a:t>Suplementar</a:t>
            </a:r>
            <a:r>
              <a:rPr dirty="0" sz="1000" spc="6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 spc="-100">
                <a:solidFill>
                  <a:srgbClr val="494949"/>
                </a:solidFill>
                <a:latin typeface="Arial MT"/>
                <a:cs typeface="Arial MT"/>
              </a:rPr>
              <a:t>as</a:t>
            </a:r>
            <a:r>
              <a:rPr dirty="0" sz="1000" spc="-4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00" spc="-130">
                <a:solidFill>
                  <a:srgbClr val="1C1C1C"/>
                </a:solidFill>
                <a:latin typeface="Arial MT"/>
                <a:cs typeface="Arial MT"/>
              </a:rPr>
              <a:t>aegulntea</a:t>
            </a:r>
            <a:r>
              <a:rPr dirty="0" sz="1000" spc="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161616"/>
                </a:solidFill>
                <a:latin typeface="Arial MT"/>
                <a:cs typeface="Arial MT"/>
              </a:rPr>
              <a:t>dotaç6ea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2465" y="4520089"/>
            <a:ext cx="264541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000" spc="4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000" spc="2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A2A2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279646" y="4695728"/>
          <a:ext cx="6590665" cy="670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837179"/>
                <a:gridCol w="2293620"/>
                <a:gridCol w="654050"/>
              </a:tblGrid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ts val="1105"/>
                        </a:lnSpc>
                      </a:pPr>
                      <a:r>
                        <a:rPr dirty="0" sz="1000" spc="-10" i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OU.04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105"/>
                        </a:lnSpc>
                      </a:pPr>
                      <a:r>
                        <a:rPr dirty="0" sz="1000" spc="-7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S•cz•tdzla</a:t>
                      </a:r>
                      <a:r>
                        <a:rPr dirty="0" sz="1000" spc="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1000" spc="-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8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1000" spc="-7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Go</a:t>
                      </a:r>
                      <a:r>
                        <a:rPr dirty="0" sz="1000" spc="9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'emo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00" spc="-1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1000" spc="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7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1000" spc="-8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ODeraclonaFzaçOo</a:t>
                      </a:r>
                      <a:r>
                        <a:rPr dirty="0" sz="100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1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1000" spc="-8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3.3.9.0.38.05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1000" spc="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1000" spc="6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1000" spc="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4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1000" spc="-6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1000" spc="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1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4876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10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1000" spc="-4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14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Vlnculadoe</a:t>
                      </a:r>
                      <a:r>
                        <a:rPr dirty="0" sz="100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14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00" spc="-8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imposta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120.000,00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110"/>
                        </a:lnSpc>
                        <a:spcBef>
                          <a:spcPts val="30"/>
                        </a:spcBef>
                      </a:pPr>
                      <a:r>
                        <a:rPr dirty="0" sz="100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ToM</a:t>
                      </a:r>
                      <a:r>
                        <a:rPr dirty="0" sz="1000" spc="-7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1000" spc="-1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10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7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10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7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Atlvldade</a:t>
                      </a:r>
                      <a:r>
                        <a:rPr dirty="0" sz="10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ctr" marL="82550">
                        <a:lnSpc>
                          <a:spcPts val="111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120.000,00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3828187" y="5384375"/>
            <a:ext cx="1842135" cy="338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65">
                <a:solidFill>
                  <a:srgbClr val="282828"/>
                </a:solidFill>
                <a:latin typeface="Arial MT"/>
                <a:cs typeface="Arial MT"/>
              </a:rPr>
              <a:t>Total</a:t>
            </a:r>
            <a:r>
              <a:rPr dirty="0" sz="1000" spc="-8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85">
                <a:solidFill>
                  <a:srgbClr val="333333"/>
                </a:solidFill>
                <a:latin typeface="Arial MT"/>
                <a:cs typeface="Arial MT"/>
              </a:rPr>
              <a:t>da</a:t>
            </a:r>
            <a:r>
              <a:rPr dirty="0" sz="1000" spc="-8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000" spc="-75">
                <a:solidFill>
                  <a:srgbClr val="1F1F1F"/>
                </a:solidFill>
                <a:latin typeface="Arial MT"/>
                <a:cs typeface="Arial MT"/>
              </a:rPr>
              <a:t>Unidade</a:t>
            </a:r>
            <a:r>
              <a:rPr dirty="0" sz="1000" spc="1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343434"/>
                </a:solidFill>
                <a:latin typeface="Arial MT"/>
                <a:cs typeface="Arial MT"/>
              </a:rPr>
              <a:t>RS</a:t>
            </a:r>
            <a:endParaRPr sz="1000">
              <a:latin typeface="Arial MT"/>
              <a:cs typeface="Arial MT"/>
            </a:endParaRPr>
          </a:p>
          <a:p>
            <a:pPr marL="412750">
              <a:lnSpc>
                <a:spcPct val="100000"/>
              </a:lnSpc>
              <a:spcBef>
                <a:spcPts val="60"/>
              </a:spcBef>
            </a:pPr>
            <a:r>
              <a:rPr dirty="0" sz="1000" spc="-75">
                <a:solidFill>
                  <a:srgbClr val="313131"/>
                </a:solidFill>
                <a:latin typeface="Arial MT"/>
                <a:cs typeface="Arial MT"/>
              </a:rPr>
              <a:t>Valor</a:t>
            </a:r>
            <a:r>
              <a:rPr dirty="0" sz="10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000" spc="-65">
                <a:solidFill>
                  <a:srgbClr val="313131"/>
                </a:solidFill>
                <a:latin typeface="Arial MT"/>
                <a:cs typeface="Arial MT"/>
              </a:rPr>
              <a:t>Total</a:t>
            </a:r>
            <a:r>
              <a:rPr dirty="0" sz="1000" spc="-8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000" spc="-60">
                <a:solidFill>
                  <a:srgbClr val="2D2D2D"/>
                </a:solidFill>
                <a:latin typeface="Arial MT"/>
                <a:cs typeface="Arial MT"/>
              </a:rPr>
              <a:t>9upkmentado</a:t>
            </a:r>
            <a:r>
              <a:rPr dirty="0" sz="100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363636"/>
                </a:solidFill>
                <a:latin typeface="Arial MT"/>
                <a:cs typeface="Arial MT"/>
              </a:rPr>
              <a:t>Rg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40788" y="5384375"/>
            <a:ext cx="534035" cy="33845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28575" marR="5080" indent="-16510">
              <a:lnSpc>
                <a:spcPct val="105000"/>
              </a:lnSpc>
              <a:spcBef>
                <a:spcPts val="40"/>
              </a:spcBef>
            </a:pPr>
            <a:r>
              <a:rPr dirty="0" sz="1000" spc="-105">
                <a:solidFill>
                  <a:srgbClr val="1C1C1C"/>
                </a:solidFill>
                <a:latin typeface="Arial MT"/>
                <a:cs typeface="Arial MT"/>
              </a:rPr>
              <a:t>12o.ooo,oo</a:t>
            </a:r>
            <a:r>
              <a:rPr dirty="0" sz="1000" spc="5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000" spc="-90">
                <a:solidFill>
                  <a:srgbClr val="1A1A1A"/>
                </a:solidFill>
                <a:latin typeface="Arial MT"/>
                <a:cs typeface="Arial MT"/>
              </a:rPr>
              <a:t>t20.000,00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9705" y="5736492"/>
            <a:ext cx="5984875" cy="31559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481330" marR="5080" indent="-469265">
              <a:lnSpc>
                <a:spcPts val="1080"/>
              </a:lnSpc>
              <a:spcBef>
                <a:spcPts val="235"/>
              </a:spcBef>
            </a:pPr>
            <a:r>
              <a:rPr dirty="0" sz="1000" spc="-105">
                <a:solidFill>
                  <a:srgbClr val="2A2A2A"/>
                </a:solidFill>
                <a:latin typeface="Arial MT"/>
                <a:cs typeface="Arial MT"/>
              </a:rPr>
              <a:t>Artipo</a:t>
            </a:r>
            <a:r>
              <a:rPr dirty="0" sz="100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000" spc="-70">
                <a:solidFill>
                  <a:srgbClr val="383838"/>
                </a:solidFill>
                <a:latin typeface="Arial MT"/>
                <a:cs typeface="Arial MT"/>
              </a:rPr>
              <a:t>2•</a:t>
            </a:r>
            <a:r>
              <a:rPr dirty="0" sz="1000" spc="-1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r>
              <a:rPr dirty="0" sz="1000" spc="-1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000" spc="-150">
                <a:solidFill>
                  <a:srgbClr val="313131"/>
                </a:solidFill>
                <a:latin typeface="Arial MT"/>
                <a:cs typeface="Arial MT"/>
              </a:rPr>
              <a:t>Aa</a:t>
            </a:r>
            <a:r>
              <a:rPr dirty="0" sz="1000" spc="-8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262626"/>
                </a:solidFill>
                <a:latin typeface="Arial MT"/>
                <a:cs typeface="Arial MT"/>
              </a:rPr>
              <a:t>dseposus</a:t>
            </a:r>
            <a:r>
              <a:rPr dirty="0" sz="100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110">
                <a:solidFill>
                  <a:srgbClr val="212121"/>
                </a:solidFill>
                <a:latin typeface="Arial MT"/>
                <a:cs typeface="Arial MT"/>
              </a:rPr>
              <a:t>decorrentes</a:t>
            </a:r>
            <a:r>
              <a:rPr dirty="0" sz="100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1000" spc="-4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363636"/>
                </a:solidFill>
                <a:latin typeface="Arial MT"/>
                <a:cs typeface="Arial MT"/>
              </a:rPr>
              <a:t>wbatture</a:t>
            </a:r>
            <a:r>
              <a:rPr dirty="0" sz="10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000" spc="-85">
                <a:solidFill>
                  <a:srgbClr val="565656"/>
                </a:solidFill>
                <a:latin typeface="Arial MT"/>
                <a:cs typeface="Arial MT"/>
              </a:rPr>
              <a:t>de</a:t>
            </a:r>
            <a:r>
              <a:rPr dirty="0" sz="1000" spc="-12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000" spc="-110">
                <a:solidFill>
                  <a:srgbClr val="262626"/>
                </a:solidFill>
                <a:latin typeface="Arial MT"/>
                <a:cs typeface="Arial MT"/>
              </a:rPr>
              <a:t>praaante</a:t>
            </a:r>
            <a:r>
              <a:rPr dirty="0" sz="10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105">
                <a:solidFill>
                  <a:srgbClr val="2A2A2A"/>
                </a:solidFill>
                <a:latin typeface="Arial MT"/>
                <a:cs typeface="Arial MT"/>
              </a:rPr>
              <a:t>crédito</a:t>
            </a:r>
            <a:r>
              <a:rPr dirty="0" sz="1000" spc="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000" spc="-110">
                <a:solidFill>
                  <a:srgbClr val="111111"/>
                </a:solidFill>
                <a:latin typeface="Arial MT"/>
                <a:cs typeface="Arial MT"/>
              </a:rPr>
              <a:t>auplemontsr,</a:t>
            </a:r>
            <a:r>
              <a:rPr dirty="0" sz="1000" spc="7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00" spc="-110">
                <a:solidFill>
                  <a:srgbClr val="363636"/>
                </a:solidFill>
                <a:latin typeface="Arial MT"/>
                <a:cs typeface="Arial MT"/>
              </a:rPr>
              <a:t>aeNo</a:t>
            </a:r>
            <a:r>
              <a:rPr dirty="0" sz="10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000" spc="-95">
                <a:solidFill>
                  <a:srgbClr val="262626"/>
                </a:solidFill>
                <a:latin typeface="Arial MT"/>
                <a:cs typeface="Arial MT"/>
              </a:rPr>
              <a:t>mbortna</a:t>
            </a:r>
            <a:r>
              <a:rPr dirty="0" sz="10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125">
                <a:solidFill>
                  <a:srgbClr val="2A2A2A"/>
                </a:solidFill>
                <a:latin typeface="Arial MT"/>
                <a:cs typeface="Arial MT"/>
              </a:rPr>
              <a:t>com</a:t>
            </a:r>
            <a:r>
              <a:rPr dirty="0" sz="1000" spc="-9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282828"/>
                </a:solidFill>
                <a:latin typeface="Arial MT"/>
                <a:cs typeface="Arial MT"/>
              </a:rPr>
              <a:t>rccuraoe</a:t>
            </a:r>
            <a:r>
              <a:rPr dirty="0" sz="100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100">
                <a:solidFill>
                  <a:srgbClr val="383838"/>
                </a:solidFill>
                <a:latin typeface="Arial MT"/>
                <a:cs typeface="Arial MT"/>
              </a:rPr>
              <a:t>do</a:t>
            </a:r>
            <a:r>
              <a:rPr dirty="0" sz="1000" spc="-8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000" spc="-125">
                <a:solidFill>
                  <a:srgbClr val="282828"/>
                </a:solidFill>
                <a:latin typeface="Arial MT"/>
                <a:cs typeface="Arial MT"/>
              </a:rPr>
              <a:t>que</a:t>
            </a:r>
            <a:r>
              <a:rPr dirty="0" sz="100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95">
                <a:solidFill>
                  <a:srgbClr val="494949"/>
                </a:solidFill>
                <a:latin typeface="Arial MT"/>
                <a:cs typeface="Arial MT"/>
              </a:rPr>
              <a:t>trata</a:t>
            </a:r>
            <a:r>
              <a:rPr dirty="0" sz="10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00" spc="-80">
                <a:solidFill>
                  <a:srgbClr val="494949"/>
                </a:solidFill>
                <a:latin typeface="Arial MT"/>
                <a:cs typeface="Arial MT"/>
              </a:rPr>
              <a:t>o</a:t>
            </a:r>
            <a:r>
              <a:rPr dirty="0" sz="1000" spc="-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D2D2D"/>
                </a:solidFill>
                <a:latin typeface="Arial MT"/>
                <a:cs typeface="Arial MT"/>
              </a:rPr>
              <a:t>Artigo </a:t>
            </a:r>
            <a:r>
              <a:rPr dirty="0" sz="1000" spc="-120">
                <a:solidFill>
                  <a:srgbClr val="242424"/>
                </a:solidFill>
                <a:latin typeface="Arial MT"/>
                <a:cs typeface="Arial MT"/>
              </a:rPr>
              <a:t>43</a:t>
            </a:r>
            <a:r>
              <a:rPr dirty="0" sz="1000" spc="-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000" spc="-105">
                <a:solidFill>
                  <a:srgbClr val="282828"/>
                </a:solidFill>
                <a:latin typeface="Arial MT"/>
                <a:cs typeface="Arial MT"/>
              </a:rPr>
              <a:t>perú9tefo</a:t>
            </a:r>
            <a:r>
              <a:rPr dirty="0" sz="1000" spc="114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105">
                <a:solidFill>
                  <a:srgbClr val="212121"/>
                </a:solidFill>
                <a:latin typeface="Arial MT"/>
                <a:cs typeface="Arial MT"/>
              </a:rPr>
              <a:t>4º</a:t>
            </a:r>
            <a:r>
              <a:rPr dirty="0" sz="1000" spc="-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1000" spc="-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90">
                <a:solidFill>
                  <a:srgbClr val="2D2D2D"/>
                </a:solidFill>
                <a:latin typeface="Arial MT"/>
                <a:cs typeface="Arial MT"/>
              </a:rPr>
              <a:t>Lei</a:t>
            </a:r>
            <a:r>
              <a:rPr dirty="0" sz="1000" spc="-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1A1A1A"/>
                </a:solidFill>
                <a:latin typeface="Arial MT"/>
                <a:cs typeface="Arial MT"/>
              </a:rPr>
              <a:t>Federal</a:t>
            </a:r>
            <a:r>
              <a:rPr dirty="0" sz="100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00" spc="-85">
                <a:solidFill>
                  <a:srgbClr val="262626"/>
                </a:solidFill>
                <a:latin typeface="Arial MT"/>
                <a:cs typeface="Arial MT"/>
              </a:rPr>
              <a:t>hi•</a:t>
            </a:r>
            <a:r>
              <a:rPr dirty="0" sz="1000" spc="-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95">
                <a:solidFill>
                  <a:srgbClr val="1F1F1F"/>
                </a:solidFill>
                <a:latin typeface="Arial MT"/>
                <a:cs typeface="Arial MT"/>
              </a:rPr>
              <a:t>4.320fs4,</a:t>
            </a:r>
            <a:r>
              <a:rPr dirty="0" sz="100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 spc="-75">
                <a:solidFill>
                  <a:srgbClr val="242424"/>
                </a:solidFill>
                <a:latin typeface="Arial MT"/>
                <a:cs typeface="Arial MT"/>
              </a:rPr>
              <a:t>lndso</a:t>
            </a:r>
            <a:r>
              <a:rPr dirty="0" sz="1000" spc="-3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313131"/>
                </a:solidFill>
                <a:latin typeface="Arial MT"/>
                <a:cs typeface="Arial MT"/>
              </a:rPr>
              <a:t>III.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19321" y="6112998"/>
            <a:ext cx="164592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7185" marR="5080" indent="-325120">
              <a:lnSpc>
                <a:spcPct val="120000"/>
              </a:lnSpc>
              <a:spcBef>
                <a:spcPts val="100"/>
              </a:spcBef>
            </a:pPr>
            <a:r>
              <a:rPr dirty="0" sz="1000" spc="-80">
                <a:solidFill>
                  <a:srgbClr val="262626"/>
                </a:solidFill>
                <a:latin typeface="Arial MT"/>
                <a:cs typeface="Arial MT"/>
              </a:rPr>
              <a:t>Indso:</a:t>
            </a:r>
            <a:r>
              <a:rPr dirty="0" sz="100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2A2A2A"/>
                </a:solidFill>
                <a:latin typeface="Arial MT"/>
                <a:cs typeface="Arial MT"/>
              </a:rPr>
              <a:t>II</a:t>
            </a:r>
            <a:r>
              <a:rPr dirty="0" sz="1000" spc="-1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1000" spc="-7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2A2A2A"/>
                </a:solidFill>
                <a:latin typeface="Arial MT"/>
                <a:cs typeface="Arial MT"/>
              </a:rPr>
              <a:t>Excesso</a:t>
            </a:r>
            <a:r>
              <a:rPr dirty="0" sz="1000" spc="-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000" spc="-85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1000" spc="-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000" spc="-105">
                <a:solidFill>
                  <a:srgbClr val="262626"/>
                </a:solidFill>
                <a:latin typeface="Arial MT"/>
                <a:cs typeface="Arial MT"/>
              </a:rPr>
              <a:t>Arrecadação:</a:t>
            </a:r>
            <a:r>
              <a:rPr dirty="0" sz="1000" spc="-35">
                <a:solidFill>
                  <a:srgbClr val="262626"/>
                </a:solidFill>
                <a:latin typeface="Arial MT"/>
                <a:cs typeface="Arial MT"/>
              </a:rPr>
              <a:t> III</a:t>
            </a:r>
            <a:r>
              <a:rPr dirty="0" sz="1000" spc="-10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333333"/>
                </a:solidFill>
                <a:latin typeface="Arial MT"/>
                <a:cs typeface="Arial MT"/>
              </a:rPr>
              <a:t>-</a:t>
            </a:r>
            <a:r>
              <a:rPr dirty="0" sz="1000" spc="-6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000" spc="-125">
                <a:solidFill>
                  <a:srgbClr val="282828"/>
                </a:solidFill>
                <a:latin typeface="Arial MT"/>
                <a:cs typeface="Arial MT"/>
              </a:rPr>
              <a:t>Anuku;8o</a:t>
            </a:r>
            <a:r>
              <a:rPr dirty="0" sz="10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1000" spc="-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000" spc="-110">
                <a:solidFill>
                  <a:srgbClr val="282828"/>
                </a:solidFill>
                <a:latin typeface="Arial MT"/>
                <a:cs typeface="Arial MT"/>
              </a:rPr>
              <a:t>Dotação</a:t>
            </a:r>
            <a:r>
              <a:rPr dirty="0" sz="1000" spc="-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50">
                <a:solidFill>
                  <a:srgbClr val="3A3A3A"/>
                </a:solidFill>
                <a:latin typeface="Arial MT"/>
                <a:cs typeface="Arial MT"/>
              </a:rPr>
              <a:t>: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1608" y="6474600"/>
            <a:ext cx="2694305" cy="38735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dirty="0" u="sng" sz="1000" spc="-65">
                <a:solidFill>
                  <a:srgbClr val="2B2B2B"/>
                </a:solidFill>
                <a:uFill>
                  <a:solidFill>
                    <a:srgbClr val="484848"/>
                  </a:solidFill>
                </a:uFill>
                <a:latin typeface="Arial MT"/>
                <a:cs typeface="Arial MT"/>
              </a:rPr>
              <a:t>Dotaçó•a</a:t>
            </a:r>
            <a:r>
              <a:rPr dirty="0" u="sng" sz="1000" spc="25">
                <a:solidFill>
                  <a:srgbClr val="2B2B2B"/>
                </a:solidFill>
                <a:uFill>
                  <a:solidFill>
                    <a:srgbClr val="4848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 spc="-10">
                <a:solidFill>
                  <a:srgbClr val="242424"/>
                </a:solidFill>
                <a:uFill>
                  <a:solidFill>
                    <a:srgbClr val="484848"/>
                  </a:solidFill>
                </a:uFill>
                <a:latin typeface="Arial MT"/>
                <a:cs typeface="Arial MT"/>
              </a:rPr>
              <a:t>Anuleda•</a:t>
            </a:r>
            <a:endParaRPr sz="100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114"/>
              </a:spcBef>
            </a:pPr>
            <a:r>
              <a:rPr dirty="0" sz="1200" spc="-145">
                <a:solidFill>
                  <a:srgbClr val="2A2A2A"/>
                </a:solidFill>
                <a:latin typeface="Arial MT"/>
                <a:cs typeface="Arial MT"/>
              </a:rPr>
              <a:t>PREFEITURA</a:t>
            </a:r>
            <a:r>
              <a:rPr dirty="0" sz="1200" spc="1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200" spc="-130">
                <a:solidFill>
                  <a:srgbClr val="212121"/>
                </a:solidFill>
                <a:latin typeface="Arial MT"/>
                <a:cs typeface="Arial MT"/>
              </a:rPr>
              <a:t>MUNICIPAL</a:t>
            </a:r>
            <a:r>
              <a:rPr dirty="0" sz="120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200" spc="-12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120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200" spc="-135">
                <a:solidFill>
                  <a:srgbClr val="1D1D1D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684003" y="6112998"/>
            <a:ext cx="65532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20000"/>
              </a:lnSpc>
              <a:spcBef>
                <a:spcPts val="100"/>
              </a:spcBef>
            </a:pPr>
            <a:r>
              <a:rPr dirty="0" sz="1000" spc="-55">
                <a:solidFill>
                  <a:srgbClr val="0F0F0F"/>
                </a:solidFill>
                <a:latin typeface="Arial MT"/>
                <a:cs typeface="Arial MT"/>
              </a:rPr>
              <a:t>R120.00000 </a:t>
            </a:r>
            <a:r>
              <a:rPr dirty="0" sz="1000" spc="-35">
                <a:solidFill>
                  <a:srgbClr val="2A2A2A"/>
                </a:solidFill>
                <a:latin typeface="Arial MT"/>
                <a:cs typeface="Arial MT"/>
              </a:rPr>
              <a:t>5t20.000,00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23174" y="7890349"/>
            <a:ext cx="46863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i="1">
                <a:solidFill>
                  <a:srgbClr val="343434"/>
                </a:solidFill>
                <a:latin typeface="Arial"/>
                <a:cs typeface="Arial"/>
              </a:rPr>
              <a:t>Algo</a:t>
            </a:r>
            <a:r>
              <a:rPr dirty="0" sz="1000" spc="-50" i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150" i="1">
                <a:solidFill>
                  <a:srgbClr val="363636"/>
                </a:solidFill>
                <a:latin typeface="Arial"/>
                <a:cs typeface="Arial"/>
              </a:rPr>
              <a:t>S°</a:t>
            </a:r>
            <a:r>
              <a:rPr dirty="0" sz="1000" spc="-55" i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000" spc="-50" i="1">
                <a:solidFill>
                  <a:srgbClr val="4D4D4D"/>
                </a:solidFill>
                <a:latin typeface="Arial"/>
                <a:cs typeface="Arial"/>
              </a:rPr>
              <a:t>-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09532" y="6986429"/>
            <a:ext cx="5357495" cy="108204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265"/>
              </a:spcBef>
              <a:tabLst>
                <a:tab pos="808355" algn="l"/>
              </a:tabLst>
            </a:pPr>
            <a:r>
              <a:rPr dirty="0" sz="1000" spc="-10">
                <a:solidFill>
                  <a:srgbClr val="2D2D2D"/>
                </a:solidFill>
                <a:latin typeface="Arial MT"/>
                <a:cs typeface="Arial MT"/>
              </a:rPr>
              <a:t>2.798</a:t>
            </a:r>
            <a:r>
              <a:rPr dirty="0" sz="1000">
                <a:solidFill>
                  <a:srgbClr val="2D2D2D"/>
                </a:solidFill>
                <a:latin typeface="Arial MT"/>
                <a:cs typeface="Arial MT"/>
              </a:rPr>
              <a:t>	</a:t>
            </a:r>
            <a:r>
              <a:rPr dirty="0" sz="1000" spc="-140">
                <a:solidFill>
                  <a:srgbClr val="181818"/>
                </a:solidFill>
                <a:latin typeface="Arial MT"/>
                <a:cs typeface="Arial MT"/>
              </a:rPr>
              <a:t>ManutancBo</a:t>
            </a:r>
            <a:r>
              <a:rPr dirty="0" sz="1000" spc="1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00" spc="-75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sz="1000" spc="-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1A1A1A"/>
                </a:solidFill>
                <a:latin typeface="Arial MT"/>
                <a:cs typeface="Arial MT"/>
              </a:rPr>
              <a:t>OoeracionallzacBo</a:t>
            </a:r>
            <a:r>
              <a:rPr dirty="0" sz="10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282828"/>
                </a:solidFill>
                <a:latin typeface="Arial MT"/>
                <a:cs typeface="Arial MT"/>
              </a:rPr>
              <a:t>das</a:t>
            </a:r>
            <a:r>
              <a:rPr dirty="0" sz="100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42424"/>
                </a:solidFill>
                <a:latin typeface="Arial MT"/>
                <a:cs typeface="Arial MT"/>
              </a:rPr>
              <a:t>Unldades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  <a:tabLst>
                <a:tab pos="808355" algn="l"/>
                <a:tab pos="4027170" algn="l"/>
              </a:tabLst>
            </a:pPr>
            <a:r>
              <a:rPr dirty="0" sz="1000" spc="-10">
                <a:solidFill>
                  <a:srgbClr val="363636"/>
                </a:solidFill>
                <a:latin typeface="Arial MT"/>
                <a:cs typeface="Arial MT"/>
              </a:rPr>
              <a:t>3.3.9.0.38.05</a:t>
            </a:r>
            <a:r>
              <a:rPr dirty="0" sz="1000">
                <a:solidFill>
                  <a:srgbClr val="363636"/>
                </a:solidFill>
                <a:latin typeface="Arial MT"/>
                <a:cs typeface="Arial MT"/>
              </a:rPr>
              <a:t>	</a:t>
            </a:r>
            <a:r>
              <a:rPr dirty="0" sz="1000" spc="-145">
                <a:solidFill>
                  <a:srgbClr val="0F0F0F"/>
                </a:solidFill>
                <a:latin typeface="Arial MT"/>
                <a:cs typeface="Arial MT"/>
              </a:rPr>
              <a:t>DEMAIS</a:t>
            </a:r>
            <a:r>
              <a:rPr dirty="0" sz="100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 spc="-140">
                <a:solidFill>
                  <a:srgbClr val="1A1A1A"/>
                </a:solidFill>
                <a:latin typeface="Arial MT"/>
                <a:cs typeface="Arial MT"/>
              </a:rPr>
              <a:t>SERVICOS</a:t>
            </a:r>
            <a:r>
              <a:rPr dirty="0" sz="1000" spc="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00" spc="-14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1000" spc="-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150">
                <a:solidFill>
                  <a:srgbClr val="181818"/>
                </a:solidFill>
                <a:latin typeface="Arial MT"/>
                <a:cs typeface="Arial MT"/>
              </a:rPr>
              <a:t>TERCEIROS</a:t>
            </a:r>
            <a:r>
              <a:rPr dirty="0" sz="100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1000" spc="-114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000" spc="-160">
                <a:solidFill>
                  <a:srgbClr val="262626"/>
                </a:solidFill>
                <a:latin typeface="Arial MT"/>
                <a:cs typeface="Arial MT"/>
              </a:rPr>
              <a:t>PESSOA</a:t>
            </a:r>
            <a:r>
              <a:rPr dirty="0" sz="1000" spc="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1A1A1A"/>
                </a:solidFill>
                <a:latin typeface="Arial MT"/>
                <a:cs typeface="Arial MT"/>
              </a:rPr>
              <a:t>JURIDICA</a:t>
            </a:r>
            <a:r>
              <a:rPr dirty="0" sz="100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dirty="0" sz="1000" spc="-105">
                <a:solidFill>
                  <a:srgbClr val="181818"/>
                </a:solidFill>
                <a:latin typeface="Arial MT"/>
                <a:cs typeface="Arial MT"/>
              </a:rPr>
              <a:t>Royalties</a:t>
            </a:r>
            <a:r>
              <a:rPr dirty="0" sz="1000" spc="7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343434"/>
                </a:solidFill>
                <a:latin typeface="Arial MT"/>
                <a:cs typeface="Arial MT"/>
              </a:rPr>
              <a:t>-</a:t>
            </a:r>
            <a:r>
              <a:rPr dirty="0" sz="1000" spc="-9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D2D2D"/>
                </a:solidFill>
                <a:latin typeface="Arial MT"/>
                <a:cs typeface="Arial MT"/>
              </a:rPr>
              <a:t>Uní8o</a:t>
            </a:r>
            <a:endParaRPr sz="1000">
              <a:latin typeface="Arial MT"/>
              <a:cs typeface="Arial MT"/>
            </a:endParaRPr>
          </a:p>
          <a:p>
            <a:pPr marL="3535679">
              <a:lnSpc>
                <a:spcPct val="100000"/>
              </a:lnSpc>
              <a:spcBef>
                <a:spcPts val="95"/>
              </a:spcBef>
            </a:pPr>
            <a:r>
              <a:rPr dirty="0" sz="1000" spc="-120">
                <a:solidFill>
                  <a:srgbClr val="242424"/>
                </a:solidFill>
                <a:latin typeface="Arial MT"/>
                <a:cs typeface="Arial MT"/>
              </a:rPr>
              <a:t>Tetas</a:t>
            </a:r>
            <a:r>
              <a:rPr dirty="0" sz="1000" spc="-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000" spc="-75">
                <a:solidFill>
                  <a:srgbClr val="2F2F2F"/>
                </a:solidFill>
                <a:latin typeface="Arial MT"/>
                <a:cs typeface="Arial MT"/>
              </a:rPr>
              <a:t>do</a:t>
            </a:r>
            <a:r>
              <a:rPr dirty="0" sz="1000" spc="-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000" spc="-55">
                <a:solidFill>
                  <a:srgbClr val="282828"/>
                </a:solidFill>
                <a:latin typeface="Arial MT"/>
                <a:cs typeface="Arial MT"/>
              </a:rPr>
              <a:t>Pro}•to</a:t>
            </a:r>
            <a:r>
              <a:rPr dirty="0" sz="100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40">
                <a:solidFill>
                  <a:srgbClr val="2F2F2F"/>
                </a:solidFill>
                <a:latin typeface="Arial MT"/>
                <a:cs typeface="Arial MT"/>
              </a:rPr>
              <a:t>/ </a:t>
            </a:r>
            <a:r>
              <a:rPr dirty="0" sz="1000" spc="-75">
                <a:solidFill>
                  <a:srgbClr val="181818"/>
                </a:solidFill>
                <a:latin typeface="Arial MT"/>
                <a:cs typeface="Arial MT"/>
              </a:rPr>
              <a:t>Atividade</a:t>
            </a:r>
            <a:r>
              <a:rPr dirty="0" sz="100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212121"/>
                </a:solidFill>
                <a:latin typeface="Arial MT"/>
                <a:cs typeface="Arial MT"/>
              </a:rPr>
              <a:t>R$</a:t>
            </a:r>
            <a:endParaRPr sz="1000">
              <a:latin typeface="Arial MT"/>
              <a:cs typeface="Arial MT"/>
            </a:endParaRPr>
          </a:p>
          <a:p>
            <a:pPr marL="3535679">
              <a:lnSpc>
                <a:spcPct val="100000"/>
              </a:lnSpc>
              <a:spcBef>
                <a:spcPts val="240"/>
              </a:spcBef>
            </a:pPr>
            <a:r>
              <a:rPr dirty="0" sz="1000" spc="-65">
                <a:solidFill>
                  <a:srgbClr val="1F1F1F"/>
                </a:solidFill>
                <a:latin typeface="Arial MT"/>
                <a:cs typeface="Arial MT"/>
              </a:rPr>
              <a:t>Total</a:t>
            </a:r>
            <a:r>
              <a:rPr dirty="0" sz="1000" spc="-8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 spc="-85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1000" spc="-1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1C1C1C"/>
                </a:solidFill>
                <a:latin typeface="Arial MT"/>
                <a:cs typeface="Arial MT"/>
              </a:rPr>
              <a:t>Unld•d•</a:t>
            </a:r>
            <a:r>
              <a:rPr dirty="0" sz="1000" spc="8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333333"/>
                </a:solidFill>
                <a:latin typeface="Arial MT"/>
                <a:cs typeface="Arial MT"/>
              </a:rPr>
              <a:t>Rg</a:t>
            </a:r>
            <a:endParaRPr sz="1000">
              <a:latin typeface="Arial MT"/>
              <a:cs typeface="Arial MT"/>
            </a:endParaRPr>
          </a:p>
          <a:p>
            <a:pPr marL="4232275">
              <a:lnSpc>
                <a:spcPct val="100000"/>
              </a:lnSpc>
              <a:spcBef>
                <a:spcPts val="60"/>
              </a:spcBef>
            </a:pPr>
            <a:r>
              <a:rPr dirty="0" sz="1000" spc="-40">
                <a:solidFill>
                  <a:srgbClr val="181818"/>
                </a:solidFill>
                <a:latin typeface="Arial MT"/>
                <a:cs typeface="Arial MT"/>
              </a:rPr>
              <a:t>valor</a:t>
            </a:r>
            <a:r>
              <a:rPr dirty="0" sz="1000" spc="-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00" spc="-65">
                <a:solidFill>
                  <a:srgbClr val="242424"/>
                </a:solidFill>
                <a:latin typeface="Arial MT"/>
                <a:cs typeface="Arial MT"/>
              </a:rPr>
              <a:t>Totsl</a:t>
            </a:r>
            <a:r>
              <a:rPr dirty="0" sz="1000" spc="-1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32323"/>
                </a:solidFill>
                <a:latin typeface="Arial MT"/>
                <a:cs typeface="Arial MT"/>
              </a:rPr>
              <a:t>Mulado</a:t>
            </a:r>
            <a:r>
              <a:rPr dirty="0" sz="10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70">
                <a:solidFill>
                  <a:srgbClr val="262626"/>
                </a:solidFill>
                <a:latin typeface="Arial MT"/>
                <a:cs typeface="Arial MT"/>
              </a:rPr>
              <a:t>R$</a:t>
            </a:r>
            <a:endParaRPr sz="1000">
              <a:latin typeface="Arial MT"/>
              <a:cs typeface="Arial MT"/>
            </a:endParaRPr>
          </a:p>
          <a:p>
            <a:pPr marL="826135">
              <a:lnSpc>
                <a:spcPct val="100000"/>
              </a:lnSpc>
              <a:spcBef>
                <a:spcPts val="385"/>
              </a:spcBef>
            </a:pPr>
            <a:r>
              <a:rPr dirty="0" sz="1000" spc="-125">
                <a:solidFill>
                  <a:srgbClr val="1A1A1A"/>
                </a:solidFill>
                <a:latin typeface="Arial MT"/>
                <a:cs typeface="Arial MT"/>
              </a:rPr>
              <a:t>Revogadas</a:t>
            </a:r>
            <a:r>
              <a:rPr dirty="0" sz="1000" spc="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00" spc="-70">
                <a:solidFill>
                  <a:srgbClr val="333333"/>
                </a:solidFill>
                <a:latin typeface="Arial MT"/>
                <a:cs typeface="Arial MT"/>
              </a:rPr>
              <a:t>ss</a:t>
            </a:r>
            <a:r>
              <a:rPr dirty="0" sz="1000" spc="-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000" spc="-105">
                <a:solidFill>
                  <a:srgbClr val="444444"/>
                </a:solidFill>
                <a:latin typeface="Arial MT"/>
                <a:cs typeface="Arial MT"/>
              </a:rPr>
              <a:t>disqoaiçôes</a:t>
            </a:r>
            <a:r>
              <a:rPr dirty="0" sz="1000" spc="6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00" spc="-130">
                <a:solidFill>
                  <a:srgbClr val="343434"/>
                </a:solidFill>
                <a:latin typeface="Arial MT"/>
                <a:cs typeface="Arial MT"/>
              </a:rPr>
              <a:t>em</a:t>
            </a:r>
            <a:r>
              <a:rPr dirty="0" sz="1000" spc="-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000" spc="-95">
                <a:solidFill>
                  <a:srgbClr val="131313"/>
                </a:solidFill>
                <a:latin typeface="Arial MT"/>
                <a:cs typeface="Arial MT"/>
              </a:rPr>
              <a:t>contrário.</a:t>
            </a:r>
            <a:r>
              <a:rPr dirty="0" sz="100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161616"/>
                </a:solidFill>
                <a:latin typeface="Arial MT"/>
                <a:cs typeface="Arial MT"/>
              </a:rPr>
              <a:t>Publique-</a:t>
            </a:r>
            <a:r>
              <a:rPr dirty="0" sz="1000" spc="-80">
                <a:solidFill>
                  <a:srgbClr val="161616"/>
                </a:solidFill>
                <a:latin typeface="Arial MT"/>
                <a:cs typeface="Arial MT"/>
              </a:rPr>
              <a:t>se,</a:t>
            </a:r>
            <a:r>
              <a:rPr dirty="0" sz="1000" spc="1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000" spc="-105">
                <a:solidFill>
                  <a:srgbClr val="282828"/>
                </a:solidFill>
                <a:latin typeface="Arial MT"/>
                <a:cs typeface="Arial MT"/>
              </a:rPr>
              <a:t>afixe-</a:t>
            </a:r>
            <a:r>
              <a:rPr dirty="0" sz="1000" spc="-135">
                <a:solidFill>
                  <a:srgbClr val="282828"/>
                </a:solidFill>
                <a:latin typeface="Arial MT"/>
                <a:cs typeface="Arial MT"/>
              </a:rPr>
              <a:t>ae</a:t>
            </a:r>
            <a:r>
              <a:rPr dirty="0" sz="10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75">
                <a:solidFill>
                  <a:srgbClr val="464646"/>
                </a:solidFill>
                <a:latin typeface="Arial MT"/>
                <a:cs typeface="Arial MT"/>
              </a:rPr>
              <a:t>e</a:t>
            </a:r>
            <a:r>
              <a:rPr dirty="0" sz="1000" spc="-7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00" spc="-130">
                <a:solidFill>
                  <a:srgbClr val="131313"/>
                </a:solidFill>
                <a:latin typeface="Arial MT"/>
                <a:cs typeface="Arial MT"/>
              </a:rPr>
              <a:t>cumpra-</a:t>
            </a:r>
            <a:r>
              <a:rPr dirty="0" sz="1000" spc="-25">
                <a:solidFill>
                  <a:srgbClr val="131313"/>
                </a:solidFill>
                <a:latin typeface="Arial MT"/>
                <a:cs typeface="Arial MT"/>
              </a:rPr>
              <a:t>se.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425202" y="8635738"/>
            <a:ext cx="2101215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10">
                <a:solidFill>
                  <a:srgbClr val="262626"/>
                </a:solidFill>
                <a:latin typeface="Arial MT"/>
                <a:cs typeface="Arial MT"/>
              </a:rPr>
              <a:t>Gabinete</a:t>
            </a:r>
            <a:r>
              <a:rPr dirty="0" sz="1000" spc="-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114">
                <a:solidFill>
                  <a:srgbClr val="2F2F2F"/>
                </a:solidFill>
                <a:latin typeface="Arial MT"/>
                <a:cs typeface="Arial MT"/>
              </a:rPr>
              <a:t>do</a:t>
            </a:r>
            <a:r>
              <a:rPr dirty="0" sz="1000" spc="-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000" spc="-100">
                <a:solidFill>
                  <a:srgbClr val="2D2D2D"/>
                </a:solidFill>
                <a:latin typeface="Arial MT"/>
                <a:cs typeface="Arial MT"/>
              </a:rPr>
              <a:t>Prafelto,</a:t>
            </a:r>
            <a:r>
              <a:rPr dirty="0" sz="10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4B4B4B"/>
                </a:solidFill>
                <a:latin typeface="Arial MT"/>
                <a:cs typeface="Arial MT"/>
              </a:rPr>
              <a:t>3</a:t>
            </a:r>
            <a:r>
              <a:rPr dirty="0" sz="1000" spc="3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1000" spc="1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000" spc="-120">
                <a:solidFill>
                  <a:srgbClr val="232323"/>
                </a:solidFill>
                <a:latin typeface="Arial MT"/>
                <a:cs typeface="Arial MT"/>
              </a:rPr>
              <a:t>September,</a:t>
            </a:r>
            <a:r>
              <a:rPr dirty="0" sz="100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2D2D2D"/>
                </a:solidFill>
                <a:latin typeface="Arial MT"/>
                <a:cs typeface="Arial MT"/>
              </a:rPr>
              <a:t>2025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45362" y="7160203"/>
            <a:ext cx="542290" cy="70739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1000" spc="155">
                <a:solidFill>
                  <a:srgbClr val="1A1A1A"/>
                </a:solidFill>
                <a:latin typeface="Arial MT"/>
                <a:cs typeface="Arial MT"/>
              </a:rPr>
              <a:t>1JX0,x</a:t>
            </a:r>
            <a:endParaRPr sz="1000">
              <a:latin typeface="Arial MT"/>
              <a:cs typeface="Arial MT"/>
            </a:endParaRPr>
          </a:p>
          <a:p>
            <a:pPr marL="20955">
              <a:lnSpc>
                <a:spcPct val="100000"/>
              </a:lnSpc>
              <a:spcBef>
                <a:spcPts val="135"/>
              </a:spcBef>
            </a:pPr>
            <a:r>
              <a:rPr dirty="0" sz="1000" spc="-95">
                <a:solidFill>
                  <a:srgbClr val="1F1F1F"/>
                </a:solidFill>
                <a:latin typeface="Arial MT"/>
                <a:cs typeface="Arial MT"/>
              </a:rPr>
              <a:t>020.000,00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1000" spc="-75">
                <a:solidFill>
                  <a:srgbClr val="181818"/>
                </a:solidFill>
                <a:latin typeface="Arial MT"/>
                <a:cs typeface="Arial MT"/>
              </a:rPr>
              <a:t>1*0.000,00</a:t>
            </a:r>
            <a:endParaRPr sz="100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dirty="0" sz="1000" spc="-125">
                <a:solidFill>
                  <a:srgbClr val="1A1A1A"/>
                </a:solidFill>
                <a:latin typeface="Arial MT"/>
                <a:cs typeface="Arial MT"/>
              </a:rPr>
              <a:t>02000N,Oo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307693" y="9841726"/>
            <a:ext cx="50482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0">
                <a:solidFill>
                  <a:srgbClr val="1F1F1F"/>
                </a:solidFill>
                <a:latin typeface="Arial MT"/>
                <a:cs typeface="Arial MT"/>
              </a:rPr>
              <a:t>PAglna</a:t>
            </a:r>
            <a:r>
              <a:rPr dirty="0" sz="650" spc="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650" spc="-140">
                <a:solidFill>
                  <a:srgbClr val="595959"/>
                </a:solidFill>
                <a:latin typeface="Arial MT"/>
                <a:cs typeface="Arial MT"/>
              </a:rPr>
              <a:t>4</a:t>
            </a:r>
            <a:r>
              <a:rPr dirty="0" sz="6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650" spc="-30">
                <a:solidFill>
                  <a:srgbClr val="646464"/>
                </a:solidFill>
                <a:latin typeface="Arial MT"/>
                <a:cs typeface="Arial MT"/>
              </a:rPr>
              <a:t>de</a:t>
            </a:r>
            <a:r>
              <a:rPr dirty="0" sz="650" spc="-1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650" spc="-50">
                <a:solidFill>
                  <a:srgbClr val="1F1F1F"/>
                </a:solidFill>
                <a:latin typeface="Arial MT"/>
                <a:cs typeface="Arial MT"/>
              </a:rPr>
              <a:t>1</a:t>
            </a:r>
            <a:endParaRPr sz="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2025-09-09T17:18:43Z</dcterms:created>
  <dcterms:modified xsi:type="dcterms:W3CDTF">2025-09-09T17:18:43Z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2025-09-09T00:00:00Z</vt:filetime>
  </property>
  <property fmtid="{D5CDD505-2E9C-101B-9397-08002B2CF9AE}" pid="5" name="Producer">
    <vt:lpwstr>www.ilovepdf.com</vt:lpwstr>
  </property>
</Properties>
</file>