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2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R$1.367.939,53,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982189" y="1418211"/>
            <a:ext cx="20167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3023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setembro,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1844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546985"/>
                <a:gridCol w="2538730"/>
                <a:gridCol w="699134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Procuradoria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Geral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Municipio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SENTENÇAS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JUDICIAIS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753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00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00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753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767.939,53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00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767.939,53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00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767.939,53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1.367.939,53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45297" y="6642610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25744" y="7004560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600" y="7371971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4814" y="7004560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R$1.367.939,53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$1.367.939,53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94390" y="7771739"/>
          <a:ext cx="6590030" cy="9880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374900"/>
                <a:gridCol w="2753360"/>
                <a:gridCol w="65659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R="5721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PNAE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350.967,93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480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416.971,60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527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767.939,53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52755">
                        <a:lnSpc>
                          <a:spcPts val="869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ts val="869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767.939,53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513440" y="8728712"/>
            <a:ext cx="28003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01.35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2.018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13540" y="8728712"/>
            <a:ext cx="482981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Secretária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Defesa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Civil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MANUTENÇÃO,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SUBSECRETARIA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DEFESA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94390" y="9162516"/>
          <a:ext cx="6590030" cy="627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3082290"/>
                <a:gridCol w="2045969"/>
                <a:gridCol w="656590"/>
              </a:tblGrid>
              <a:tr h="14224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28.695,44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98.500,00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16" name="object 16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94390" y="2383510"/>
          <a:ext cx="6590030" cy="2749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/>
                <a:gridCol w="5000625"/>
                <a:gridCol w="751204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Defesa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Civil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SUBSECRETARIA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527.195,44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01.36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Agronegócios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527.195,44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7.804,56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7.804,56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Desenvolvimento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Extensão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Rural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72.804,56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8862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1.367.939,53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  <a:tr h="156210">
                <a:tc>
                  <a:txBody>
                    <a:bodyPr/>
                    <a:lstStyle/>
                    <a:p>
                      <a:pPr marL="24257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 descr=""/>
          <p:cNvSpPr/>
          <p:nvPr/>
        </p:nvSpPr>
        <p:spPr>
          <a:xfrm>
            <a:off x="2707345" y="6347641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636932" y="5761865"/>
            <a:ext cx="20872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setembro,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2025-09-19T15:43:14Z</dcterms:created>
  <dcterms:modified xsi:type="dcterms:W3CDTF">2025-09-19T15:43:14Z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2025-09-18T00:00:00Z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2025-09-18T00:00:00Z</vt:filetime>
  </property>
</Properties>
</file>