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24" name="object 24" descr=""/>
          <p:cNvSpPr txBox="1"/>
          <p:nvPr/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3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2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R$2.919.347,25,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82189" y="1418211"/>
            <a:ext cx="2016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3024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22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setembro,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01.03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2.795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3.3.9.0.91.00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18884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Procuradoria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Geral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Municipio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>
                <a:latin typeface="Arial MT"/>
                <a:cs typeface="Arial MT"/>
              </a:rPr>
              <a:t> das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Unidades </a:t>
            </a:r>
            <a:r>
              <a:rPr dirty="0" sz="800">
                <a:latin typeface="Arial MT"/>
                <a:cs typeface="Arial MT"/>
              </a:rPr>
              <a:t>SENTENÇAS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JUDICIAIS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70157" y="5023106"/>
            <a:ext cx="619125" cy="54991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2.500.000,00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2.500.000,00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2.500.000,00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37698" y="5023106"/>
            <a:ext cx="2209800" cy="54991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507365">
              <a:lnSpc>
                <a:spcPct val="100000"/>
              </a:lnSpc>
              <a:spcBef>
                <a:spcPts val="49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Impostos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  <a:p>
            <a:pPr marL="12700" marR="715010">
              <a:lnSpc>
                <a:spcPts val="1430"/>
              </a:lnSpc>
              <a:spcBef>
                <a:spcPts val="15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13440" y="5528185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01.07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2.804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13540" y="5528185"/>
            <a:ext cx="290576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Fazenda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54739" y="5890135"/>
            <a:ext cx="534035" cy="549275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800" spc="-10">
                <a:latin typeface="Arial MT"/>
                <a:cs typeface="Arial MT"/>
              </a:rPr>
              <a:t>339.347,25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339.347,25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 b="1">
                <a:latin typeface="Arial"/>
                <a:cs typeface="Arial"/>
              </a:rPr>
              <a:t>339.347,25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532986" y="5939665"/>
            <a:ext cx="7994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Royalties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37698" y="6052060"/>
            <a:ext cx="1499235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84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7228" y="6476240"/>
            <a:ext cx="190944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494390" y="6676364"/>
          <a:ext cx="6590030" cy="978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783840"/>
                <a:gridCol w="2301875"/>
                <a:gridCol w="69913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5384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259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2.919.347,25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845297" y="7709537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725744" y="8071487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89600" y="8438898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894814" y="8071487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R$2.919.347,25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$2.919.347,25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345168" y="8838539"/>
          <a:ext cx="6744334" cy="1093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5125084"/>
                <a:gridCol w="664209"/>
              </a:tblGrid>
              <a:tr h="146685">
                <a:tc>
                  <a:txBody>
                    <a:bodyPr/>
                    <a:lstStyle/>
                    <a:p>
                      <a:pPr marL="18034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Fazenda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339.347,25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25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339.347,25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423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Gabinete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Prefeito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339.347,25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2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345168" y="2383510"/>
          <a:ext cx="6744334" cy="7546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5125084"/>
                <a:gridCol w="664209"/>
              </a:tblGrid>
              <a:tr h="146685">
                <a:tc>
                  <a:txBody>
                    <a:bodyPr/>
                    <a:lstStyle/>
                    <a:p>
                      <a:pPr marL="18034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Gabinete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Prefeito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2.944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Construção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um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Espaço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para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Residencia Terapêutica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Emenda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Impositiva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Vereador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Neizinho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429.672,29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429.672,29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Cultura,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Turismo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Juventude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429.672,29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385.000,00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385.000,00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Polo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Cultural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640.000,00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Artísticas,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Culturais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Fomentos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Cultura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Escola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Música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MATERIAL 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Amoraseropédica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Escola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Artes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81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Oficina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Companhia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Dança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4384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94390" y="2383510"/>
          <a:ext cx="6608445" cy="3396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846070"/>
                <a:gridCol w="2255520"/>
                <a:gridCol w="70230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Cultura,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Turismo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Juventude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2.910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Oficina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Companhia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Dança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4946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Esporte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Lazer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1.795.000,00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2.888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Jogos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Estudantis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7.267,71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129.267,71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Reserva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Contigência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129.267,71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9.999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Reserva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Contigência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9.9.9.9.99.99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CONTINGÊNCIA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226.060,00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226.060,00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226.060,00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215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2.919.347,25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724517" y="5847717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32584" y="5847717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2707345" y="7195442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636932" y="6609717"/>
            <a:ext cx="20872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22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setembro,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2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2025-09-29T14:22:45Z</dcterms:created>
  <dcterms:modified xsi:type="dcterms:W3CDTF">2025-09-29T14:22:45Z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2025-09-23T00:00:00Z</vt:filetime>
  </property>
</Properties>
</file>