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R$2.777.000,00,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82189" y="1418211"/>
            <a:ext cx="2016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3025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4739" y="5072763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268.000,00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510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18178" y="5266664"/>
          <a:ext cx="6675755" cy="25768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4545"/>
                <a:gridCol w="2844165"/>
                <a:gridCol w="2293619"/>
                <a:gridCol w="657225"/>
              </a:tblGrid>
              <a:tr h="146685">
                <a:tc gridSpan="3">
                  <a:txBody>
                    <a:bodyPr/>
                    <a:lstStyle/>
                    <a:p>
                      <a:pPr marL="363220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 gridSpan="3">
                  <a:txBody>
                    <a:bodyPr/>
                    <a:lstStyle/>
                    <a:p>
                      <a:pPr marL="36322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268.000,00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1450">
                <a:tc gridSpan="3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5"/>
                        </a:spcBef>
                        <a:tabLst>
                          <a:tab pos="90741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01.16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Gabinete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Prefeito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 gridSpan="3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9074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 gridSpan="3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907415" algn="l"/>
                          <a:tab pos="41268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 gridSpan="3">
                  <a:txBody>
                    <a:bodyPr/>
                    <a:lstStyle/>
                    <a:p>
                      <a:pPr marL="36322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3515">
                <a:tc gridSpan="3">
                  <a:txBody>
                    <a:bodyPr/>
                    <a:lstStyle/>
                    <a:p>
                      <a:pPr marL="36322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7800">
                <a:tc gridSpan="3">
                  <a:txBody>
                    <a:bodyPr/>
                    <a:lstStyle/>
                    <a:p>
                      <a:pPr marL="31750">
                        <a:lnSpc>
                          <a:spcPts val="1110"/>
                        </a:lnSpc>
                        <a:spcBef>
                          <a:spcPts val="19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10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1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SAÚDE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4"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9074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1600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42240"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1313540" y="7814312"/>
            <a:ext cx="5675630" cy="40640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2736850">
              <a:lnSpc>
                <a:spcPct val="100000"/>
              </a:lnSpc>
              <a:spcBef>
                <a:spcPts val="640"/>
              </a:spcBef>
              <a:tabLst>
                <a:tab pos="5069205" algn="l"/>
              </a:tabLst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3440" y="8073392"/>
            <a:ext cx="280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94390" y="8267166"/>
          <a:ext cx="6590030" cy="626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061210"/>
                <a:gridCol w="3007360"/>
                <a:gridCol w="716279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11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Governo 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90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590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590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6522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5905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2.777.000,00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45297" y="8947914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9600" y="9711819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25744" y="9309864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4814" y="9309864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R$2.777.000,00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$2.777.000,00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45168" y="2383510"/>
          <a:ext cx="6744334" cy="7545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125084"/>
                <a:gridCol w="664209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Abrigo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Passageiro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Trabalho,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Emprego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Renda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Qualificasero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Iluminação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203.248,77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203.248,77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Prefeito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203.248,77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Cerimonial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62,10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40.062,10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Órgão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34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Posto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Jovino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Evaristo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Max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Goulart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Drenagem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Bairro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Jardins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Max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Goulart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3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45168" y="2383510"/>
          <a:ext cx="6744334" cy="754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135880"/>
                <a:gridCol w="653415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Prefeito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Uma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Máquina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Portátil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Hemodiálise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Depósito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Praças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Depósito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Oftalmo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Wattyla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Cebolinha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Praça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Wattyla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Cebolinha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4.4.9.0.39.00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114.836,14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114.836,14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Ampliação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Posto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Sófia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Impositiva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Fernando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Bananeira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329.672,29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329.672,29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1.188.751,23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Trafego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Sinalização,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Segurança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3.3.9.0.48.00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AUXÍLIOS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FINANCEIROS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Lazer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101.000,00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esportes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Participação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Campeonatos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Intermunicipais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81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Quadras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Esportes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1526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807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3082290"/>
                <a:gridCol w="2042794"/>
                <a:gridCol w="65912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Lazer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Quadras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Esportes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018648" y="3250412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3120"/>
                <a:gridCol w="88645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1.039.000,00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2.777.000,00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724517" y="37710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32584" y="3771013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2707345" y="511881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636932" y="4533013"/>
            <a:ext cx="2087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3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2025-09-29T14:21:30Z</dcterms:created>
  <dcterms:modified xsi:type="dcterms:W3CDTF">2025-09-29T14:21:30Z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2025-09-23T00:00:00Z</vt:filetime>
  </property>
</Properties>
</file>