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83972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R$110.650,64,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61437" y="1418211"/>
            <a:ext cx="19380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3043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15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outubro,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13540" y="4661283"/>
            <a:ext cx="476885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Educação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>
                <a:latin typeface="Arial MT"/>
                <a:cs typeface="Arial MT"/>
              </a:rPr>
              <a:t>Uniformes,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Material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Permanente,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Obras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Instalações,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Material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Didático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Distribuição Gratuita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QSE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01.09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2.067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13540" y="5072763"/>
            <a:ext cx="17646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54739" y="5023106"/>
            <a:ext cx="534035" cy="71183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110.650,64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110.650,64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110.650,64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10" b="1">
                <a:latin typeface="Arial"/>
                <a:cs typeface="Arial"/>
              </a:rPr>
              <a:t>110.650,64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37698" y="5023106"/>
            <a:ext cx="2209165" cy="71183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507365">
              <a:lnSpc>
                <a:spcPct val="1000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Transferências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</a:t>
            </a:r>
            <a:endParaRPr sz="800">
              <a:latin typeface="Arial MT"/>
              <a:cs typeface="Arial MT"/>
            </a:endParaRPr>
          </a:p>
          <a:p>
            <a:pPr marL="12700" marR="715010">
              <a:lnSpc>
                <a:spcPts val="1430"/>
              </a:lnSpc>
              <a:spcBef>
                <a:spcPts val="45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185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Suplementado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9600" y="650519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66421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R$110.650,64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$110.650,64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494390" y="6904837"/>
          <a:ext cx="6590030" cy="1178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2530475"/>
                <a:gridCol w="2481579"/>
                <a:gridCol w="7391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Instalações,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588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110.650,64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110.650,64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110.650,64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567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110.650,64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  <a:tr h="156210">
                <a:tc>
                  <a:txBody>
                    <a:bodyPr/>
                    <a:lstStyle/>
                    <a:p>
                      <a:pPr marL="24257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se,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 txBox="1"/>
          <p:nvPr/>
        </p:nvSpPr>
        <p:spPr>
          <a:xfrm>
            <a:off x="2676556" y="8711440"/>
            <a:ext cx="20085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15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outubro,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2025-10-29T16:08:48Z</dcterms:created>
  <dcterms:modified xsi:type="dcterms:W3CDTF">2025-10-29T16:08:48Z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2025-10-16T00:00:00Z</vt:filetime>
  </property>
</Properties>
</file>