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68365" y="9802864"/>
            <a:ext cx="493528" cy="117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69009" y="9785842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4804" y="1288934"/>
            <a:ext cx="82228" cy="7617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90533" y="1288934"/>
            <a:ext cx="91365" cy="7922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22528" y="1295027"/>
            <a:ext cx="63955" cy="6398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1238" y="959844"/>
            <a:ext cx="490328" cy="231581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5874804" y="1288934"/>
            <a:ext cx="207645" cy="79375"/>
            <a:chOff x="5874804" y="1288934"/>
            <a:chExt cx="207645" cy="79375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74804" y="1288934"/>
              <a:ext cx="82228" cy="7617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90534" y="1288934"/>
              <a:ext cx="91365" cy="79225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4331" y="691697"/>
            <a:ext cx="380689" cy="259005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607670" y="472046"/>
            <a:ext cx="6245860" cy="1303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30250">
              <a:lnSpc>
                <a:spcPct val="100000"/>
              </a:lnSpc>
              <a:spcBef>
                <a:spcPts val="100"/>
              </a:spcBef>
            </a:pPr>
            <a:r>
              <a:rPr dirty="0" baseline="-7246" sz="1725" b="1">
                <a:latin typeface="Arial"/>
                <a:cs typeface="Arial"/>
              </a:rPr>
              <a:t>PREFEITUR</a:t>
            </a:r>
            <a:r>
              <a:rPr dirty="0" baseline="-2415" sz="1725" b="1">
                <a:latin typeface="Arial"/>
                <a:cs typeface="Arial"/>
              </a:rPr>
              <a:t>A</a:t>
            </a:r>
            <a:r>
              <a:rPr dirty="0" baseline="-2415" sz="1725" spc="-52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735965" marR="4400550">
              <a:lnSpc>
                <a:spcPct val="122500"/>
              </a:lnSpc>
              <a:spcBef>
                <a:spcPts val="55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</a:pPr>
            <a:r>
              <a:rPr dirty="0" baseline="-20833" sz="1200" spc="-82">
                <a:latin typeface="Arial MT"/>
                <a:cs typeface="Arial MT"/>
              </a:rPr>
              <a:t>Republicado</a:t>
            </a:r>
            <a:r>
              <a:rPr dirty="0" baseline="-20833" sz="1200" spc="60">
                <a:latin typeface="Arial MT"/>
                <a:cs typeface="Arial MT"/>
              </a:rPr>
              <a:t> </a:t>
            </a:r>
            <a:r>
              <a:rPr dirty="0" baseline="-17361" sz="1200" spc="-60">
                <a:latin typeface="Arial MT"/>
                <a:cs typeface="Arial MT"/>
              </a:rPr>
              <a:t>por</a:t>
            </a:r>
            <a:r>
              <a:rPr dirty="0" baseline="-17361" sz="1200" spc="-22">
                <a:latin typeface="Arial MT"/>
                <a:cs typeface="Arial MT"/>
              </a:rPr>
              <a:t> </a:t>
            </a:r>
            <a:r>
              <a:rPr dirty="0" baseline="-17361" sz="1200" spc="-75">
                <a:latin typeface="Arial MT"/>
                <a:cs typeface="Arial MT"/>
              </a:rPr>
              <a:t>haver</a:t>
            </a:r>
            <a:r>
              <a:rPr dirty="0" baseline="-17361" sz="1200" spc="7">
                <a:latin typeface="Arial MT"/>
                <a:cs typeface="Arial MT"/>
              </a:rPr>
              <a:t> </a:t>
            </a:r>
            <a:r>
              <a:rPr dirty="0" baseline="-13888" sz="1200" spc="-60">
                <a:latin typeface="Arial MT"/>
                <a:cs typeface="Arial MT"/>
              </a:rPr>
              <a:t>incorreção</a:t>
            </a:r>
            <a:r>
              <a:rPr dirty="0" baseline="-13888" sz="1200" spc="112">
                <a:latin typeface="Arial MT"/>
                <a:cs typeface="Arial MT"/>
              </a:rPr>
              <a:t> </a:t>
            </a:r>
            <a:r>
              <a:rPr dirty="0" baseline="-13888" sz="1200" spc="-60">
                <a:latin typeface="Arial MT"/>
                <a:cs typeface="Arial MT"/>
              </a:rPr>
              <a:t>-</a:t>
            </a:r>
            <a:r>
              <a:rPr dirty="0" baseline="-13888" sz="1200" spc="-97">
                <a:latin typeface="Arial MT"/>
                <a:cs typeface="Arial MT"/>
              </a:rPr>
              <a:t> </a:t>
            </a:r>
            <a:r>
              <a:rPr dirty="0" baseline="-10416" sz="1200" spc="-135">
                <a:latin typeface="Arial MT"/>
                <a:cs typeface="Arial MT"/>
              </a:rPr>
              <a:t>BOLETIM</a:t>
            </a:r>
            <a:r>
              <a:rPr dirty="0" baseline="-10416" sz="1200" spc="30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OFICIAL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5">
                <a:latin typeface="Arial MT"/>
                <a:cs typeface="Arial MT"/>
              </a:rPr>
              <a:t>DO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MUNICÍPIO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5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DSEROPEDICA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EDIÇAO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5">
                <a:latin typeface="Arial MT"/>
                <a:cs typeface="Arial MT"/>
              </a:rPr>
              <a:t>EXTRA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2.266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ANO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baseline="10416" sz="1200" spc="-97">
                <a:latin typeface="Arial MT"/>
                <a:cs typeface="Arial MT"/>
              </a:rPr>
              <a:t>VIII</a:t>
            </a:r>
            <a:r>
              <a:rPr dirty="0" baseline="10416" sz="1200" spc="7">
                <a:latin typeface="Arial MT"/>
                <a:cs typeface="Arial MT"/>
              </a:rPr>
              <a:t> </a:t>
            </a:r>
            <a:r>
              <a:rPr dirty="0" baseline="10416" sz="1200" spc="-60">
                <a:latin typeface="Arial MT"/>
                <a:cs typeface="Arial MT"/>
              </a:rPr>
              <a:t>-</a:t>
            </a:r>
            <a:r>
              <a:rPr dirty="0" baseline="10416" sz="1200" spc="-112">
                <a:latin typeface="Arial MT"/>
                <a:cs typeface="Arial MT"/>
              </a:rPr>
              <a:t> </a:t>
            </a:r>
            <a:r>
              <a:rPr dirty="0" baseline="10416" sz="1200" spc="-127">
                <a:latin typeface="Arial MT"/>
                <a:cs typeface="Arial MT"/>
              </a:rPr>
              <a:t>13</a:t>
            </a:r>
            <a:r>
              <a:rPr dirty="0" baseline="10416" sz="1200" spc="44">
                <a:latin typeface="Arial MT"/>
                <a:cs typeface="Arial MT"/>
              </a:rPr>
              <a:t> </a:t>
            </a:r>
            <a:r>
              <a:rPr dirty="0" baseline="10416" sz="1200" spc="-127">
                <a:latin typeface="Arial MT"/>
                <a:cs typeface="Arial MT"/>
              </a:rPr>
              <a:t>de</a:t>
            </a:r>
            <a:r>
              <a:rPr dirty="0" baseline="10416" sz="1200">
                <a:latin typeface="Arial MT"/>
                <a:cs typeface="Arial MT"/>
              </a:rPr>
              <a:t> </a:t>
            </a:r>
            <a:r>
              <a:rPr dirty="0" baseline="13888" sz="1200" spc="-60">
                <a:latin typeface="Arial MT"/>
                <a:cs typeface="Arial MT"/>
              </a:rPr>
              <a:t>outubro</a:t>
            </a:r>
            <a:r>
              <a:rPr dirty="0" baseline="13888" sz="1200" spc="22">
                <a:latin typeface="Arial MT"/>
                <a:cs typeface="Arial MT"/>
              </a:rPr>
              <a:t> </a:t>
            </a:r>
            <a:r>
              <a:rPr dirty="0" baseline="13888" sz="1200" spc="-120">
                <a:latin typeface="Arial MT"/>
                <a:cs typeface="Arial MT"/>
              </a:rPr>
              <a:t>de</a:t>
            </a:r>
            <a:r>
              <a:rPr dirty="0" baseline="13888" sz="1200" spc="30">
                <a:latin typeface="Arial MT"/>
                <a:cs typeface="Arial MT"/>
              </a:rPr>
              <a:t> </a:t>
            </a:r>
            <a:r>
              <a:rPr dirty="0" baseline="17361" sz="1200" spc="-15">
                <a:latin typeface="Arial MT"/>
                <a:cs typeface="Arial MT"/>
              </a:rPr>
              <a:t>2025</a:t>
            </a:r>
            <a:r>
              <a:rPr dirty="0" baseline="13888" sz="1200" spc="-15">
                <a:latin typeface="Arial MT"/>
                <a:cs typeface="Arial MT"/>
              </a:rPr>
              <a:t>.</a:t>
            </a:r>
            <a:endParaRPr baseline="13888"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800">
              <a:latin typeface="Arial MT"/>
              <a:cs typeface="Arial MT"/>
            </a:endParaRPr>
          </a:p>
          <a:p>
            <a:pPr algn="r" marR="62230">
              <a:lnSpc>
                <a:spcPct val="100000"/>
              </a:lnSpc>
            </a:pPr>
            <a:r>
              <a:rPr dirty="0" sz="900" spc="-90">
                <a:latin typeface="Arial MT"/>
                <a:cs typeface="Arial MT"/>
              </a:rPr>
              <a:t>Decreto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 spc="-105">
                <a:latin typeface="Arial MT"/>
                <a:cs typeface="Arial MT"/>
              </a:rPr>
              <a:t>N°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95">
                <a:latin typeface="Arial MT"/>
                <a:cs typeface="Arial MT"/>
              </a:rPr>
              <a:t>3039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 spc="-95">
                <a:latin typeface="Arial MT"/>
                <a:cs typeface="Arial MT"/>
              </a:rPr>
              <a:t>de</a:t>
            </a:r>
            <a:r>
              <a:rPr dirty="0" sz="900" spc="-4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10</a:t>
            </a:r>
            <a:r>
              <a:rPr dirty="0" sz="900" spc="30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de</a:t>
            </a:r>
            <a:r>
              <a:rPr dirty="0" sz="900" spc="180"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outubro,</a:t>
            </a:r>
            <a:r>
              <a:rPr dirty="0" sz="900" spc="20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2025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46027" y="9783271"/>
            <a:ext cx="289560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130">
                <a:latin typeface="Arial MT"/>
                <a:cs typeface="Arial MT"/>
              </a:rPr>
              <a:t>Sewaux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80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2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12" name="object 12" descr=""/>
          <p:cNvSpPr txBox="1"/>
          <p:nvPr/>
        </p:nvSpPr>
        <p:spPr>
          <a:xfrm>
            <a:off x="3964895" y="2061376"/>
            <a:ext cx="280225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4604" marR="5080" indent="-2540">
              <a:lnSpc>
                <a:spcPts val="940"/>
              </a:lnSpc>
              <a:spcBef>
                <a:spcPts val="14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R$1.007.000,00,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4211" y="2798780"/>
            <a:ext cx="6309995" cy="948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84860">
              <a:lnSpc>
                <a:spcPct val="152500"/>
              </a:lnSpc>
              <a:spcBef>
                <a:spcPts val="100"/>
              </a:spcBef>
            </a:pPr>
            <a:r>
              <a:rPr dirty="0" baseline="-10416" sz="1200">
                <a:latin typeface="Arial MT"/>
                <a:cs typeface="Arial MT"/>
              </a:rPr>
              <a:t>O</a:t>
            </a:r>
            <a:r>
              <a:rPr dirty="0" baseline="-10416" sz="1200" spc="-89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859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10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dezembro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2024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edição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extra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n° </a:t>
            </a:r>
            <a:r>
              <a:rPr dirty="0" sz="800" spc="-25">
                <a:latin typeface="Arial MT"/>
                <a:cs typeface="Arial MT"/>
              </a:rPr>
              <a:t>1924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800">
              <a:latin typeface="Arial MT"/>
              <a:cs typeface="Arial MT"/>
            </a:endParaRPr>
          </a:p>
          <a:p>
            <a:pPr marL="3663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1977" y="4481596"/>
            <a:ext cx="187515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86528" y="4865722"/>
          <a:ext cx="6327140" cy="1096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2665730"/>
                <a:gridCol w="2221229"/>
                <a:gridCol w="668654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44500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1.007.000,0D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3025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931559" y="6019591"/>
            <a:ext cx="574167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suplementar,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serào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4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77733" y="6366962"/>
            <a:ext cx="158559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94159" y="6721231"/>
            <a:ext cx="187134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97382" y="7105360"/>
          <a:ext cx="6322060" cy="1459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2552065"/>
                <a:gridCol w="2330449"/>
                <a:gridCol w="67056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</a:tr>
              <a:tr h="182245">
                <a:tc gridSpan="4">
                  <a:txBody>
                    <a:bodyPr/>
                    <a:lstStyle/>
                    <a:p>
                      <a:pPr marL="29845">
                        <a:lnSpc>
                          <a:spcPts val="869"/>
                        </a:lnSpc>
                        <a:spcBef>
                          <a:spcPts val="470"/>
                        </a:spcBef>
                        <a:tabLst>
                          <a:tab pos="798830" algn="l"/>
                        </a:tabLst>
                      </a:pPr>
                      <a:r>
                        <a:rPr dirty="0" baseline="14814" sz="1125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baseline="14814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4814" sz="1125" spc="-37">
                          <a:latin typeface="Arial MT"/>
                          <a:cs typeface="Arial MT"/>
                        </a:rPr>
                        <a:t>8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baseline="14814" sz="1125" spc="-37">
                          <a:latin typeface="Arial MT"/>
                          <a:cs typeface="Arial MT"/>
                        </a:rPr>
                        <a:t>7</a:t>
                      </a:r>
                      <a:r>
                        <a:rPr dirty="0" baseline="14814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baseline="3472" sz="1200" spc="20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ADMINISTRA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SAÚDE/CONST/REFORMA/AMPt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INSTALACÓES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996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3121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3856265" y="6366962"/>
            <a:ext cx="71882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R$1.007.000,00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$1.007.000,00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554" y="1380347"/>
            <a:ext cx="6404724" cy="822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84237" y="9794983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34875" y="2777454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81693" y="664273"/>
            <a:ext cx="454025" cy="372110"/>
            <a:chOff x="581693" y="664273"/>
            <a:chExt cx="454025" cy="37211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4786" y="664273"/>
              <a:ext cx="380689" cy="26205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693" y="938514"/>
              <a:ext cx="389826" cy="97507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13022" y="496424"/>
            <a:ext cx="303466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4604" marR="1911350">
              <a:lnSpc>
                <a:spcPct val="115300"/>
              </a:lnSpc>
              <a:spcBef>
                <a:spcPts val="560"/>
              </a:spcBef>
            </a:pPr>
            <a:r>
              <a:rPr dirty="0" sz="850" spc="-5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68487" y="9809305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40"/>
              </a:spcBef>
            </a:pPr>
            <a:r>
              <a:rPr dirty="0" spc="-30"/>
              <a:t>Pág‹na</a:t>
            </a:r>
            <a:r>
              <a:rPr dirty="0"/>
              <a:t> </a:t>
            </a:r>
            <a:fld id="{81D60167-4931-47E6-BA6A-407CBD079E47}" type="slidenum">
              <a:rPr dirty="0"/>
              <a:t>2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781302" y="1509593"/>
            <a:ext cx="5080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Artigo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baseline="9803" sz="1275" spc="-75">
                <a:latin typeface="Arial MT"/>
                <a:cs typeface="Arial MT"/>
              </a:rPr>
              <a:t>3º</a:t>
            </a:r>
            <a:r>
              <a:rPr dirty="0" baseline="9803" sz="1275">
                <a:latin typeface="Arial MT"/>
                <a:cs typeface="Arial MT"/>
              </a:rPr>
              <a:t> </a:t>
            </a:r>
            <a:r>
              <a:rPr dirty="0" baseline="9803" sz="1275" spc="-75">
                <a:latin typeface="Arial MT"/>
                <a:cs typeface="Arial MT"/>
              </a:rPr>
              <a:t>-</a:t>
            </a:r>
            <a:endParaRPr baseline="9803" sz="1275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63496" y="1491308"/>
            <a:ext cx="33280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Revogadas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85">
                <a:latin typeface="Arial MT"/>
                <a:cs typeface="Arial MT"/>
              </a:rPr>
              <a:t>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disposições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contrário.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Publique-</a:t>
            </a:r>
            <a:r>
              <a:rPr dirty="0" sz="850" spc="-20">
                <a:latin typeface="Arial MT"/>
                <a:cs typeface="Arial MT"/>
              </a:rPr>
              <a:t>se,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afixe-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baseline="9803" sz="1275" spc="-104">
                <a:latin typeface="Arial MT"/>
                <a:cs typeface="Arial MT"/>
              </a:rPr>
              <a:t>cumpra-</a:t>
            </a:r>
            <a:r>
              <a:rPr dirty="0" baseline="9803" sz="1275" spc="-52">
                <a:latin typeface="Arial MT"/>
                <a:cs typeface="Arial MT"/>
              </a:rPr>
              <a:t>se</a:t>
            </a:r>
            <a:endParaRPr baseline="9803" sz="1275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89362" y="2225921"/>
            <a:ext cx="1921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outubro,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2025-11-04T17:59:14Z</dcterms:created>
  <dcterms:modified xsi:type="dcterms:W3CDTF">2025-11-04T17:59:14Z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2025-11-04T00:00:00Z</vt:filetime>
  </property>
  <property fmtid="{D5CDD505-2E9C-101B-9397-08002B2CF9AE}" pid="5" name="Producer">
    <vt:lpwstr>Scanner System Image Conversion</vt:lpwstr>
  </property>
</Properties>
</file>