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5903" y="229533"/>
            <a:ext cx="944140" cy="85766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33737" y="452276"/>
            <a:ext cx="1803908" cy="603855"/>
          </a:xfrm>
          <a:prstGeom prst="rect">
            <a:avLst/>
          </a:prstGeom>
        </p:spPr>
      </p:pic>
      <p:sp>
        <p:nvSpPr>
          <p:cNvPr id="4" name="object 4" descr=""/>
          <p:cNvSpPr txBox="1"/>
          <p:nvPr/>
        </p:nvSpPr>
        <p:spPr>
          <a:xfrm>
            <a:off x="1067816" y="415537"/>
            <a:ext cx="5429250" cy="77654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911225" marR="196596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844"/>
              </a:spcBef>
            </a:pPr>
            <a:endParaRPr sz="1200">
              <a:latin typeface="Arial"/>
              <a:cs typeface="Arial"/>
            </a:endParaRPr>
          </a:p>
          <a:p>
            <a:pPr algn="just" marL="12700">
              <a:lnSpc>
                <a:spcPct val="100000"/>
              </a:lnSpc>
            </a:pPr>
            <a:r>
              <a:rPr dirty="0" sz="1100" b="1">
                <a:latin typeface="Arial"/>
                <a:cs typeface="Arial"/>
              </a:rPr>
              <a:t>LEI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Nº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878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14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JANEIRO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20" b="1">
                <a:latin typeface="Arial"/>
                <a:cs typeface="Arial"/>
              </a:rPr>
              <a:t>2025</a:t>
            </a:r>
            <a:endParaRPr sz="1100">
              <a:latin typeface="Arial"/>
              <a:cs typeface="Arial"/>
            </a:endParaRPr>
          </a:p>
          <a:p>
            <a:pPr algn="just" marL="2710180" marR="5080">
              <a:lnSpc>
                <a:spcPct val="103299"/>
              </a:lnSpc>
              <a:spcBef>
                <a:spcPts val="805"/>
              </a:spcBef>
            </a:pPr>
            <a:r>
              <a:rPr dirty="0" sz="1100" b="1">
                <a:latin typeface="Arial"/>
                <a:cs typeface="Arial"/>
              </a:rPr>
              <a:t>DISPÕE</a:t>
            </a:r>
            <a:r>
              <a:rPr dirty="0" sz="1100" spc="36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SOBRE</a:t>
            </a:r>
            <a:r>
              <a:rPr dirty="0" sz="1100" spc="37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A</a:t>
            </a:r>
            <a:r>
              <a:rPr dirty="0" sz="1100" spc="35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CRIAÇÃO</a:t>
            </a:r>
            <a:r>
              <a:rPr dirty="0" sz="1100" spc="375" b="1">
                <a:latin typeface="Arial"/>
                <a:cs typeface="Arial"/>
              </a:rPr>
              <a:t>  </a:t>
            </a:r>
            <a:r>
              <a:rPr dirty="0" sz="1100" spc="-25" b="1">
                <a:latin typeface="Arial"/>
                <a:cs typeface="Arial"/>
              </a:rPr>
              <a:t>DO </a:t>
            </a:r>
            <a:r>
              <a:rPr dirty="0" sz="1100" b="1">
                <a:latin typeface="Arial"/>
                <a:cs typeface="Arial"/>
              </a:rPr>
              <a:t>PROGRAMA</a:t>
            </a:r>
            <a:r>
              <a:rPr dirty="0" sz="1100" spc="-7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‘SAÚDE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REPRODUTIVA</a:t>
            </a:r>
            <a:r>
              <a:rPr dirty="0" sz="1100" spc="-50" b="1">
                <a:latin typeface="Arial"/>
                <a:cs typeface="Arial"/>
              </a:rPr>
              <a:t> </a:t>
            </a:r>
            <a:r>
              <a:rPr dirty="0" sz="1100" spc="-25" b="1">
                <a:latin typeface="Arial"/>
                <a:cs typeface="Arial"/>
              </a:rPr>
              <a:t>DA </a:t>
            </a:r>
            <a:r>
              <a:rPr dirty="0" sz="1100" b="1">
                <a:latin typeface="Arial"/>
                <a:cs typeface="Arial"/>
              </a:rPr>
              <a:t>MULHER’,</a:t>
            </a:r>
            <a:r>
              <a:rPr dirty="0" sz="1100" spc="1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QUE</a:t>
            </a:r>
            <a:r>
              <a:rPr dirty="0" sz="1100" spc="15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VISA</a:t>
            </a:r>
            <a:r>
              <a:rPr dirty="0" sz="1100" spc="14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A</a:t>
            </a:r>
            <a:r>
              <a:rPr dirty="0" sz="1100" spc="14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PREVENÇÃO</a:t>
            </a:r>
            <a:r>
              <a:rPr dirty="0" sz="1100" spc="155" b="1">
                <a:latin typeface="Arial"/>
                <a:cs typeface="Arial"/>
              </a:rPr>
              <a:t> </a:t>
            </a:r>
            <a:r>
              <a:rPr dirty="0" sz="1100" spc="-50" b="1">
                <a:latin typeface="Arial"/>
                <a:cs typeface="Arial"/>
              </a:rPr>
              <a:t>E </a:t>
            </a:r>
            <a:r>
              <a:rPr dirty="0" sz="1100" b="1">
                <a:latin typeface="Arial"/>
                <a:cs typeface="Arial"/>
              </a:rPr>
              <a:t>DIAGNÓSTICO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PRECOCE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DOENÇAS </a:t>
            </a:r>
            <a:r>
              <a:rPr dirty="0" sz="1100" b="1">
                <a:latin typeface="Arial"/>
                <a:cs typeface="Arial"/>
              </a:rPr>
              <a:t>GINECOLÓGICA</a:t>
            </a:r>
            <a:r>
              <a:rPr dirty="0" sz="1100" spc="275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NO</a:t>
            </a:r>
            <a:r>
              <a:rPr dirty="0" sz="1100" spc="290" b="1">
                <a:latin typeface="Arial"/>
                <a:cs typeface="Arial"/>
              </a:rPr>
              <a:t>  </a:t>
            </a:r>
            <a:r>
              <a:rPr dirty="0" sz="1100" b="1">
                <a:latin typeface="Arial"/>
                <a:cs typeface="Arial"/>
              </a:rPr>
              <a:t>MUNICÍPIO</a:t>
            </a:r>
            <a:r>
              <a:rPr dirty="0" sz="1100" spc="295" b="1">
                <a:latin typeface="Arial"/>
                <a:cs typeface="Arial"/>
              </a:rPr>
              <a:t>  </a:t>
            </a:r>
            <a:r>
              <a:rPr dirty="0" sz="1100" spc="-25" b="1">
                <a:latin typeface="Arial"/>
                <a:cs typeface="Arial"/>
              </a:rPr>
              <a:t>DE </a:t>
            </a:r>
            <a:r>
              <a:rPr dirty="0" sz="1100" spc="-10" b="1">
                <a:latin typeface="Arial"/>
                <a:cs typeface="Arial"/>
              </a:rPr>
              <a:t>SEROPÉDICA.</a:t>
            </a:r>
            <a:endParaRPr sz="11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710"/>
              </a:spcBef>
            </a:pPr>
            <a:endParaRPr sz="1100">
              <a:latin typeface="Arial"/>
              <a:cs typeface="Arial"/>
            </a:endParaRPr>
          </a:p>
          <a:p>
            <a:pPr algn="just" marL="12700" marR="6985">
              <a:lnSpc>
                <a:spcPct val="110600"/>
              </a:lnSpc>
            </a:pPr>
            <a:r>
              <a:rPr dirty="0" sz="1100" b="1">
                <a:latin typeface="Arial"/>
                <a:cs typeface="Arial"/>
              </a:rPr>
              <a:t>LUCAS</a:t>
            </a:r>
            <a:r>
              <a:rPr dirty="0" sz="1100" spc="3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36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38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SANTOS,</a:t>
            </a:r>
            <a:r>
              <a:rPr dirty="0" sz="1100" spc="38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Prefeito</a:t>
            </a:r>
            <a:r>
              <a:rPr dirty="0" sz="1100" spc="39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3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4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Seropédica,</a:t>
            </a:r>
            <a:r>
              <a:rPr dirty="0" sz="1100" spc="3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40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uso</a:t>
            </a:r>
            <a:r>
              <a:rPr dirty="0" sz="1100" spc="38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das </a:t>
            </a:r>
            <a:r>
              <a:rPr dirty="0" sz="1100">
                <a:latin typeface="Arial MT"/>
                <a:cs typeface="Arial MT"/>
              </a:rPr>
              <a:t>atribuições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legais</a:t>
            </a:r>
            <a:r>
              <a:rPr dirty="0" sz="1100" spc="1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lhe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confere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Artigo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74,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inciso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Ida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Orgânica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nº </a:t>
            </a:r>
            <a:r>
              <a:rPr dirty="0" sz="1100">
                <a:latin typeface="Arial MT"/>
                <a:cs typeface="Arial MT"/>
              </a:rPr>
              <a:t>01/1997,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faço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saber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1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Câmara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1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aprovou</a:t>
            </a:r>
            <a:r>
              <a:rPr dirty="0" sz="1100" spc="1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eu</a:t>
            </a:r>
            <a:r>
              <a:rPr dirty="0" sz="1100" spc="1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sanciono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promulgo</a:t>
            </a:r>
            <a:r>
              <a:rPr dirty="0" sz="1100" spc="150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a </a:t>
            </a:r>
            <a:r>
              <a:rPr dirty="0" sz="1100">
                <a:latin typeface="Arial MT"/>
                <a:cs typeface="Arial MT"/>
              </a:rPr>
              <a:t>seguinte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 spc="-20">
                <a:latin typeface="Arial MT"/>
                <a:cs typeface="Arial MT"/>
              </a:rPr>
              <a:t>Lei:</a:t>
            </a:r>
            <a:endParaRPr sz="11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055"/>
              </a:spcBef>
            </a:pPr>
            <a:endParaRPr sz="1100">
              <a:latin typeface="Arial MT"/>
              <a:cs typeface="Arial MT"/>
            </a:endParaRPr>
          </a:p>
          <a:p>
            <a:pPr algn="just" marL="12700" marR="8255">
              <a:lnSpc>
                <a:spcPct val="110500"/>
              </a:lnSpc>
            </a:pPr>
            <a:r>
              <a:rPr dirty="0" sz="1100" b="1">
                <a:latin typeface="Arial"/>
                <a:cs typeface="Arial"/>
              </a:rPr>
              <a:t>Art.</a:t>
            </a:r>
            <a:r>
              <a:rPr dirty="0" sz="1100" spc="42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1º</a:t>
            </a:r>
            <a:r>
              <a:rPr dirty="0" sz="1100" spc="420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Fica</a:t>
            </a:r>
            <a:r>
              <a:rPr dirty="0" sz="1100" spc="43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instituído</a:t>
            </a:r>
            <a:r>
              <a:rPr dirty="0" sz="1100" spc="4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4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Programa</a:t>
            </a:r>
            <a:r>
              <a:rPr dirty="0" sz="1100" spc="409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‘Saúde</a:t>
            </a:r>
            <a:r>
              <a:rPr dirty="0" sz="1100" spc="4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Reprodutiva</a:t>
            </a:r>
            <a:r>
              <a:rPr dirty="0" sz="1100" spc="4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4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Mulher’</a:t>
            </a:r>
            <a:r>
              <a:rPr dirty="0" sz="1100" spc="4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4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visa</a:t>
            </a:r>
            <a:r>
              <a:rPr dirty="0" sz="1100" spc="415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a </a:t>
            </a:r>
            <a:r>
              <a:rPr dirty="0" sz="1100">
                <a:latin typeface="Arial MT"/>
                <a:cs typeface="Arial MT"/>
              </a:rPr>
              <a:t>prevenção</a:t>
            </a:r>
            <a:r>
              <a:rPr dirty="0" sz="1100" spc="11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105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diagnóstico</a:t>
            </a:r>
            <a:r>
              <a:rPr dirty="0" sz="1100" spc="11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precoce</a:t>
            </a:r>
            <a:r>
              <a:rPr dirty="0" sz="1100" spc="11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11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doenças</a:t>
            </a:r>
            <a:r>
              <a:rPr dirty="0" sz="1100" spc="12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ginecológicas,</a:t>
            </a:r>
            <a:r>
              <a:rPr dirty="0" sz="1100" spc="114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105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município</a:t>
            </a:r>
            <a:r>
              <a:rPr dirty="0" sz="1100" spc="110">
                <a:latin typeface="Arial MT"/>
                <a:cs typeface="Arial MT"/>
              </a:rPr>
              <a:t>  </a:t>
            </a:r>
            <a:r>
              <a:rPr dirty="0" sz="1100" spc="-25">
                <a:latin typeface="Arial MT"/>
                <a:cs typeface="Arial MT"/>
              </a:rPr>
              <a:t>de </a:t>
            </a:r>
            <a:r>
              <a:rPr dirty="0" sz="1100" spc="-10">
                <a:latin typeface="Arial MT"/>
                <a:cs typeface="Arial MT"/>
              </a:rPr>
              <a:t>Seropédica.</a:t>
            </a: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100" b="1">
                <a:latin typeface="Arial"/>
                <a:cs typeface="Arial"/>
              </a:rPr>
              <a:t>Art.</a:t>
            </a:r>
            <a:r>
              <a:rPr dirty="0" sz="1100" spc="-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2º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programa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Saúde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Reprodutiva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Mulher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tem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como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objetivo:</a:t>
            </a:r>
            <a:endParaRPr sz="1100">
              <a:latin typeface="Arial MT"/>
              <a:cs typeface="Arial MT"/>
            </a:endParaRPr>
          </a:p>
          <a:p>
            <a:pPr algn="just" marL="12700" marR="7620" indent="441325">
              <a:lnSpc>
                <a:spcPct val="109500"/>
              </a:lnSpc>
              <a:spcBef>
                <a:spcPts val="835"/>
              </a:spcBef>
              <a:buFont typeface="Arial"/>
              <a:buAutoNum type="romanUcPeriod"/>
              <a:tabLst>
                <a:tab pos="454025" algn="l"/>
              </a:tabLst>
            </a:pPr>
            <a:r>
              <a:rPr dirty="0" sz="1100">
                <a:latin typeface="Arial MT"/>
                <a:cs typeface="Arial MT"/>
              </a:rPr>
              <a:t>Promover</a:t>
            </a:r>
            <a:r>
              <a:rPr dirty="0" sz="1100" spc="3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ações</a:t>
            </a:r>
            <a:r>
              <a:rPr dirty="0" sz="1100" spc="3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integradas</a:t>
            </a:r>
            <a:r>
              <a:rPr dirty="0" sz="1100" spc="3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para</a:t>
            </a:r>
            <a:r>
              <a:rPr dirty="0" sz="1100" spc="3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3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saúde</a:t>
            </a:r>
            <a:r>
              <a:rPr dirty="0" sz="1100" spc="3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ginecológica</a:t>
            </a:r>
            <a:r>
              <a:rPr dirty="0" sz="1100" spc="3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36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reprodutiva</a:t>
            </a:r>
            <a:r>
              <a:rPr dirty="0" sz="1100" spc="380">
                <a:latin typeface="Arial MT"/>
                <a:cs typeface="Arial MT"/>
              </a:rPr>
              <a:t> </a:t>
            </a:r>
            <a:r>
              <a:rPr dirty="0" sz="1100" spc="-25">
                <a:latin typeface="Arial MT"/>
                <a:cs typeface="Arial MT"/>
              </a:rPr>
              <a:t>das </a:t>
            </a:r>
            <a:r>
              <a:rPr dirty="0" sz="1100">
                <a:latin typeface="Arial MT"/>
                <a:cs typeface="Arial MT"/>
              </a:rPr>
              <a:t>mulheres,</a:t>
            </a:r>
            <a:r>
              <a:rPr dirty="0" sz="1100" spc="2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visando</a:t>
            </a:r>
            <a:r>
              <a:rPr dirty="0" sz="1100" spc="2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2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detecção</a:t>
            </a:r>
            <a:r>
              <a:rPr dirty="0" sz="1100" spc="2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precoce</a:t>
            </a:r>
            <a:r>
              <a:rPr dirty="0" sz="1100" spc="2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5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patologias,</a:t>
            </a:r>
            <a:r>
              <a:rPr dirty="0" sz="1100" spc="254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2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2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prevenção</a:t>
            </a:r>
            <a:r>
              <a:rPr dirty="0" sz="1100" spc="2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4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doenças, </a:t>
            </a:r>
            <a:r>
              <a:rPr dirty="0" sz="1100">
                <a:latin typeface="Arial MT"/>
                <a:cs typeface="Arial MT"/>
              </a:rPr>
              <a:t>buscando o </a:t>
            </a:r>
            <a:r>
              <a:rPr dirty="0" sz="1100" spc="-10">
                <a:latin typeface="Arial MT"/>
                <a:cs typeface="Arial MT"/>
              </a:rPr>
              <a:t>bem-</a:t>
            </a:r>
            <a:r>
              <a:rPr dirty="0" sz="1100">
                <a:latin typeface="Arial MT"/>
                <a:cs typeface="Arial MT"/>
              </a:rPr>
              <a:t>estar físico</a:t>
            </a:r>
            <a:r>
              <a:rPr dirty="0" sz="1100" spc="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mental.</a:t>
            </a:r>
            <a:endParaRPr sz="1100">
              <a:latin typeface="Arial MT"/>
              <a:cs typeface="Arial MT"/>
            </a:endParaRPr>
          </a:p>
          <a:p>
            <a:pPr algn="just" marL="12700" marR="6985" indent="442595">
              <a:lnSpc>
                <a:spcPct val="110000"/>
              </a:lnSpc>
              <a:spcBef>
                <a:spcPts val="815"/>
              </a:spcBef>
              <a:buFont typeface="Arial"/>
              <a:buAutoNum type="romanUcPeriod"/>
              <a:tabLst>
                <a:tab pos="455295" algn="l"/>
              </a:tabLst>
            </a:pPr>
            <a:r>
              <a:rPr dirty="0" sz="1100">
                <a:latin typeface="Arial MT"/>
                <a:cs typeface="Arial MT"/>
              </a:rPr>
              <a:t>Realizar</a:t>
            </a:r>
            <a:r>
              <a:rPr dirty="0" sz="1100" spc="325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campanhas</a:t>
            </a:r>
            <a:r>
              <a:rPr dirty="0" sz="1100" spc="32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educativas</a:t>
            </a:r>
            <a:r>
              <a:rPr dirty="0" sz="1100" spc="325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sobre</a:t>
            </a:r>
            <a:r>
              <a:rPr dirty="0" sz="1100" spc="325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33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importância</a:t>
            </a:r>
            <a:r>
              <a:rPr dirty="0" sz="1100" spc="33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25">
                <a:latin typeface="Arial MT"/>
                <a:cs typeface="Arial MT"/>
              </a:rPr>
              <a:t>  </a:t>
            </a:r>
            <a:r>
              <a:rPr dirty="0" sz="1100" spc="-10">
                <a:latin typeface="Arial MT"/>
                <a:cs typeface="Arial MT"/>
              </a:rPr>
              <a:t>consultas </a:t>
            </a:r>
            <a:r>
              <a:rPr dirty="0" sz="1100">
                <a:latin typeface="Arial MT"/>
                <a:cs typeface="Arial MT"/>
              </a:rPr>
              <a:t>ginecológicas</a:t>
            </a:r>
            <a:r>
              <a:rPr dirty="0" sz="1100" spc="185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preventivas</a:t>
            </a:r>
            <a:r>
              <a:rPr dirty="0" sz="1100" spc="19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regulares,</a:t>
            </a:r>
            <a:r>
              <a:rPr dirty="0" sz="1100" spc="195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incluindo</a:t>
            </a:r>
            <a:r>
              <a:rPr dirty="0" sz="1100" spc="190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orientações</a:t>
            </a:r>
            <a:r>
              <a:rPr dirty="0" sz="1100" spc="185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sobre</a:t>
            </a:r>
            <a:r>
              <a:rPr dirty="0" sz="1100" spc="185">
                <a:latin typeface="Arial MT"/>
                <a:cs typeface="Arial MT"/>
              </a:rPr>
              <a:t>  </a:t>
            </a:r>
            <a:r>
              <a:rPr dirty="0" sz="1100">
                <a:latin typeface="Arial MT"/>
                <a:cs typeface="Arial MT"/>
              </a:rPr>
              <a:t>os</a:t>
            </a:r>
            <a:r>
              <a:rPr dirty="0" sz="1100" spc="185">
                <a:latin typeface="Arial MT"/>
                <a:cs typeface="Arial MT"/>
              </a:rPr>
              <a:t>  </a:t>
            </a:r>
            <a:r>
              <a:rPr dirty="0" sz="1100" spc="-10">
                <a:latin typeface="Arial MT"/>
                <a:cs typeface="Arial MT"/>
              </a:rPr>
              <a:t>métodos </a:t>
            </a:r>
            <a:r>
              <a:rPr dirty="0" sz="1100">
                <a:latin typeface="Arial MT"/>
                <a:cs typeface="Arial MT"/>
              </a:rPr>
              <a:t>contraceptivos,</a:t>
            </a:r>
            <a:r>
              <a:rPr dirty="0" sz="1100" spc="3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buscando</a:t>
            </a:r>
            <a:r>
              <a:rPr dirty="0" sz="1100" spc="3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3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prevenção</a:t>
            </a:r>
            <a:r>
              <a:rPr dirty="0" sz="1100" spc="3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3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doenças</a:t>
            </a:r>
            <a:r>
              <a:rPr dirty="0" sz="1100" spc="3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sexualmente</a:t>
            </a:r>
            <a:r>
              <a:rPr dirty="0" sz="1100" spc="3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transmissíveis</a:t>
            </a:r>
            <a:r>
              <a:rPr dirty="0" sz="1100" spc="335">
                <a:latin typeface="Arial MT"/>
                <a:cs typeface="Arial MT"/>
              </a:rPr>
              <a:t> </a:t>
            </a:r>
            <a:r>
              <a:rPr dirty="0" sz="1100" spc="-50">
                <a:latin typeface="Arial MT"/>
                <a:cs typeface="Arial MT"/>
              </a:rPr>
              <a:t>e </a:t>
            </a:r>
            <a:r>
              <a:rPr dirty="0" sz="1100">
                <a:latin typeface="Arial MT"/>
                <a:cs typeface="Arial MT"/>
              </a:rPr>
              <a:t>planejamento</a:t>
            </a:r>
            <a:r>
              <a:rPr dirty="0" sz="1100" spc="-5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familiar.</a:t>
            </a:r>
            <a:endParaRPr sz="1100">
              <a:latin typeface="Arial MT"/>
              <a:cs typeface="Arial MT"/>
            </a:endParaRPr>
          </a:p>
          <a:p>
            <a:pPr algn="just" marL="12700" marR="8255" indent="443865">
              <a:lnSpc>
                <a:spcPct val="110000"/>
              </a:lnSpc>
              <a:spcBef>
                <a:spcPts val="805"/>
              </a:spcBef>
              <a:buFont typeface="Arial"/>
              <a:buAutoNum type="romanUcPeriod"/>
              <a:tabLst>
                <a:tab pos="456565" algn="l"/>
              </a:tabLst>
            </a:pPr>
            <a:r>
              <a:rPr dirty="0" sz="1100">
                <a:latin typeface="Arial MT"/>
                <a:cs typeface="Arial MT"/>
              </a:rPr>
              <a:t>Possibilitar</a:t>
            </a:r>
            <a:r>
              <a:rPr dirty="0" sz="1100" spc="3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um</a:t>
            </a:r>
            <a:r>
              <a:rPr dirty="0" sz="1100" spc="3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acesso</a:t>
            </a:r>
            <a:r>
              <a:rPr dirty="0" sz="1100" spc="35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facilitado</a:t>
            </a:r>
            <a:r>
              <a:rPr dirty="0" sz="1100" spc="37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nos</a:t>
            </a:r>
            <a:r>
              <a:rPr dirty="0" sz="1100" spc="37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exames</a:t>
            </a:r>
            <a:r>
              <a:rPr dirty="0" sz="1100" spc="36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ginecológicos,</a:t>
            </a:r>
            <a:r>
              <a:rPr dirty="0" sz="1100" spc="38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com</a:t>
            </a:r>
            <a:r>
              <a:rPr dirty="0" sz="1100" spc="37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redução </a:t>
            </a:r>
            <a:r>
              <a:rPr dirty="0" sz="1100">
                <a:latin typeface="Arial MT"/>
                <a:cs typeface="Arial MT"/>
              </a:rPr>
              <a:t>tempo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espera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ampliar</a:t>
            </a:r>
            <a:r>
              <a:rPr dirty="0" sz="1100" spc="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os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pontos</a:t>
            </a:r>
            <a:r>
              <a:rPr dirty="0" sz="1100" spc="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coleta,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proporcionando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4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sejam</a:t>
            </a:r>
            <a:r>
              <a:rPr dirty="0" sz="1100" spc="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realizados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maneira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rápida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eficaz.</a:t>
            </a: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100" b="1">
                <a:latin typeface="Arial"/>
                <a:cs typeface="Arial"/>
              </a:rPr>
              <a:t>Art.3º </a:t>
            </a:r>
            <a:r>
              <a:rPr dirty="0" sz="1100">
                <a:latin typeface="Arial MT"/>
                <a:cs typeface="Arial MT"/>
              </a:rPr>
              <a:t>Caberá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ao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Poder</a:t>
            </a:r>
            <a:r>
              <a:rPr dirty="0" sz="1100" spc="-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Executivo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regulamentar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a</a:t>
            </a:r>
            <a:r>
              <a:rPr dirty="0" sz="1100" spc="-2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presente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no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que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for</a:t>
            </a:r>
            <a:r>
              <a:rPr dirty="0" sz="1100" spc="-10">
                <a:latin typeface="Arial MT"/>
                <a:cs typeface="Arial MT"/>
              </a:rPr>
              <a:t> necessário.</a:t>
            </a:r>
            <a:endParaRPr sz="1100">
              <a:latin typeface="Arial MT"/>
              <a:cs typeface="Arial MT"/>
            </a:endParaRPr>
          </a:p>
          <a:p>
            <a:pPr algn="just" marL="12700" marR="6350">
              <a:lnSpc>
                <a:spcPct val="110000"/>
              </a:lnSpc>
              <a:spcBef>
                <a:spcPts val="815"/>
              </a:spcBef>
            </a:pPr>
            <a:r>
              <a:rPr dirty="0" sz="1100" b="1">
                <a:latin typeface="Arial"/>
                <a:cs typeface="Arial"/>
              </a:rPr>
              <a:t>Art.4º</a:t>
            </a:r>
            <a:r>
              <a:rPr dirty="0" sz="1100" spc="3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As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despesas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decorrentes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execução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desta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correrão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por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conta</a:t>
            </a:r>
            <a:r>
              <a:rPr dirty="0" sz="1100" spc="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dotação </a:t>
            </a:r>
            <a:r>
              <a:rPr dirty="0" sz="1100">
                <a:latin typeface="Arial MT"/>
                <a:cs typeface="Arial MT"/>
              </a:rPr>
              <a:t>orçamentária</a:t>
            </a:r>
            <a:r>
              <a:rPr dirty="0" sz="1100" spc="-40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própria.</a:t>
            </a: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925"/>
              </a:spcBef>
            </a:pPr>
            <a:r>
              <a:rPr dirty="0" sz="1100" b="1">
                <a:latin typeface="Arial"/>
                <a:cs typeface="Arial"/>
              </a:rPr>
              <a:t>Art. 5º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>
                <a:latin typeface="Arial MT"/>
                <a:cs typeface="Arial MT"/>
              </a:rPr>
              <a:t>Esta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Lei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entra</a:t>
            </a:r>
            <a:r>
              <a:rPr dirty="0" sz="1100" spc="-1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em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vigor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na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data</a:t>
            </a:r>
            <a:r>
              <a:rPr dirty="0" sz="1100" spc="-2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da</a:t>
            </a:r>
            <a:r>
              <a:rPr dirty="0" sz="1100" spc="-1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sua</a:t>
            </a:r>
            <a:r>
              <a:rPr dirty="0" sz="1100" spc="-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publicação.</a:t>
            </a:r>
            <a:endParaRPr sz="11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935"/>
              </a:spcBef>
            </a:pPr>
            <a:r>
              <a:rPr dirty="0" sz="1100" b="1">
                <a:latin typeface="Arial"/>
                <a:cs typeface="Arial"/>
              </a:rPr>
              <a:t>Autoria:</a:t>
            </a:r>
            <a:r>
              <a:rPr dirty="0" sz="1100" i="1">
                <a:latin typeface="Arial"/>
                <a:cs typeface="Arial"/>
              </a:rPr>
              <a:t>Vereadora</a:t>
            </a:r>
            <a:r>
              <a:rPr dirty="0" sz="1100" spc="-50" i="1">
                <a:latin typeface="Arial"/>
                <a:cs typeface="Arial"/>
              </a:rPr>
              <a:t> </a:t>
            </a:r>
            <a:r>
              <a:rPr dirty="0" sz="1100" i="1">
                <a:latin typeface="Arial"/>
                <a:cs typeface="Arial"/>
              </a:rPr>
              <a:t>Rosimar</a:t>
            </a:r>
            <a:r>
              <a:rPr dirty="0" sz="1100" spc="-40" i="1">
                <a:latin typeface="Arial"/>
                <a:cs typeface="Arial"/>
              </a:rPr>
              <a:t> </a:t>
            </a:r>
            <a:r>
              <a:rPr dirty="0" sz="1100" spc="-10" i="1">
                <a:latin typeface="Arial"/>
                <a:cs typeface="Arial"/>
              </a:rPr>
              <a:t>Alves.</a:t>
            </a:r>
            <a:endParaRPr sz="11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517139" y="8846306"/>
            <a:ext cx="2525395" cy="74422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5"/>
              </a:spcBef>
            </a:pPr>
            <a:r>
              <a:rPr dirty="0" sz="1100" spc="-10" b="1">
                <a:latin typeface="Arial"/>
                <a:cs typeface="Arial"/>
              </a:rPr>
              <a:t>Seropédica-</a:t>
            </a:r>
            <a:r>
              <a:rPr dirty="0" sz="1100" b="1">
                <a:latin typeface="Arial"/>
                <a:cs typeface="Arial"/>
              </a:rPr>
              <a:t>RJ,</a:t>
            </a:r>
            <a:r>
              <a:rPr dirty="0" sz="1100" spc="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14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1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janeiro</a:t>
            </a:r>
            <a:r>
              <a:rPr dirty="0" sz="1100" spc="-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20" b="1">
                <a:latin typeface="Arial"/>
                <a:cs typeface="Arial"/>
              </a:rPr>
              <a:t> 2025.</a:t>
            </a:r>
            <a:endParaRPr sz="1100">
              <a:latin typeface="Arial"/>
              <a:cs typeface="Arial"/>
            </a:endParaRPr>
          </a:p>
          <a:p>
            <a:pPr algn="ctr" marL="463550" marR="454025">
              <a:lnSpc>
                <a:spcPct val="163600"/>
              </a:lnSpc>
              <a:spcBef>
                <a:spcPts val="10"/>
              </a:spcBef>
            </a:pPr>
            <a:r>
              <a:rPr dirty="0" sz="1100" b="1">
                <a:latin typeface="Arial"/>
                <a:cs typeface="Arial"/>
              </a:rPr>
              <a:t>Lucas</a:t>
            </a:r>
            <a:r>
              <a:rPr dirty="0" sz="1100" spc="-2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Dutra</a:t>
            </a:r>
            <a:r>
              <a:rPr dirty="0" sz="1100" spc="-30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dos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Santos </a:t>
            </a:r>
            <a:r>
              <a:rPr dirty="0" sz="1100" b="1">
                <a:latin typeface="Arial"/>
                <a:cs typeface="Arial"/>
              </a:rPr>
              <a:t>Prefeito</a:t>
            </a:r>
            <a:r>
              <a:rPr dirty="0" sz="1100" spc="-25" b="1">
                <a:latin typeface="Arial"/>
                <a:cs typeface="Arial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966975" y="415537"/>
            <a:ext cx="2568575" cy="55943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 b="1">
                <a:latin typeface="Arial"/>
                <a:cs typeface="Arial"/>
              </a:rPr>
              <a:t>Estado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Rio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Janeiro</a:t>
            </a:r>
            <a:r>
              <a:rPr dirty="0" sz="1200" spc="50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Prefeitura</a:t>
            </a:r>
            <a:r>
              <a:rPr dirty="0" sz="1200" spc="-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Municipal</a:t>
            </a:r>
            <a:r>
              <a:rPr dirty="0" sz="1200" spc="-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Seropédica </a:t>
            </a:r>
            <a:r>
              <a:rPr dirty="0" sz="1200" b="1">
                <a:latin typeface="Arial"/>
                <a:cs typeface="Arial"/>
              </a:rPr>
              <a:t>Gabinete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do</a:t>
            </a:r>
            <a:r>
              <a:rPr dirty="0" sz="1200" spc="-25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Prefeito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85903" y="229533"/>
            <a:ext cx="944140" cy="857669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233737" y="452276"/>
            <a:ext cx="1803908" cy="6038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Microsoft Word - 1 Lei nº 878-2025 - Saúde Reprodutiva da Mulher</dc:title>
  <dcterms:created xsi:type="dcterms:W3CDTF">2025-11-04T18:40:29Z</dcterms:created>
  <dcterms:modified xsi:type="dcterms:W3CDTF">2025-11-04T18:40:29Z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2025-01-15T00:00:00Z</vt:filetime>
  </property>
  <property fmtid="{D5CDD505-2E9C-101B-9397-08002B2CF9AE}" pid="3" name="LastSaved">
    <vt:filetime>2025-11-04T00:00:00Z</vt:filetime>
  </property>
  <property fmtid="{D5CDD505-2E9C-101B-9397-08002B2CF9AE}" pid="4" name="Producer">
    <vt:lpwstr>Microsoft: Print To PDF</vt:lpwstr>
  </property>
</Properties>
</file>