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69200" cy="10699750"/>
  <p:notesSz cx="75692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16922"/>
            <a:ext cx="6433820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5991860"/>
            <a:ext cx="5298440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460" y="2460942"/>
            <a:ext cx="3292602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8138" y="2460942"/>
            <a:ext cx="3292602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81380" y="233679"/>
            <a:ext cx="959339" cy="88074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460" y="427990"/>
            <a:ext cx="6812280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460" y="2460942"/>
            <a:ext cx="6812280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3528" y="9950768"/>
            <a:ext cx="2422144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460" y="9950768"/>
            <a:ext cx="1740916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9824" y="9950768"/>
            <a:ext cx="1740916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8204" y="433831"/>
            <a:ext cx="3876040" cy="11645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911225" marR="41402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3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LEI MUNICIPAL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923, DE 03 DE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DEZEMBRO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0515" y="395604"/>
            <a:ext cx="961694" cy="68897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4179189" y="1790445"/>
            <a:ext cx="18294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11555" algn="l"/>
              </a:tabLst>
            </a:pPr>
            <a:r>
              <a:rPr dirty="0" sz="1200" spc="-10" b="1">
                <a:latin typeface="Times New Roman"/>
                <a:cs typeface="Times New Roman"/>
              </a:rPr>
              <a:t>PROPÕE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10" b="1">
                <a:latin typeface="Times New Roman"/>
                <a:cs typeface="Times New Roman"/>
              </a:rPr>
              <a:t>MUDANÇA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348505" y="1790445"/>
            <a:ext cx="2374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Times New Roman"/>
                <a:cs typeface="Times New Roman"/>
              </a:rPr>
              <a:t>DE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66596" y="1964181"/>
            <a:ext cx="5521325" cy="47859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3124835" marR="5080">
              <a:lnSpc>
                <a:spcPts val="1380"/>
              </a:lnSpc>
              <a:spcBef>
                <a:spcPts val="195"/>
              </a:spcBef>
              <a:tabLst>
                <a:tab pos="4813300" algn="l"/>
              </a:tabLst>
            </a:pPr>
            <a:r>
              <a:rPr dirty="0" sz="1200" spc="-10" b="1">
                <a:latin typeface="Times New Roman"/>
                <a:cs typeface="Times New Roman"/>
              </a:rPr>
              <a:t>LOGRADOURO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10" b="1">
                <a:latin typeface="Times New Roman"/>
                <a:cs typeface="Times New Roman"/>
              </a:rPr>
              <a:t>PÚBLICO </a:t>
            </a:r>
            <a:r>
              <a:rPr dirty="0" sz="1200" b="1">
                <a:latin typeface="Times New Roman"/>
                <a:cs typeface="Times New Roman"/>
              </a:rPr>
              <a:t>SITUADO</a:t>
            </a:r>
            <a:r>
              <a:rPr dirty="0" sz="1200" spc="37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NO</a:t>
            </a:r>
            <a:r>
              <a:rPr dirty="0" sz="1200" spc="385" b="1">
                <a:latin typeface="Times New Roman"/>
                <a:cs typeface="Times New Roman"/>
              </a:rPr>
              <a:t>   </a:t>
            </a:r>
            <a:r>
              <a:rPr dirty="0" sz="1200" spc="-10" b="1">
                <a:latin typeface="Times New Roman"/>
                <a:cs typeface="Times New Roman"/>
              </a:rPr>
              <a:t>PERÍMETRO URBANO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BAIRRO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INCRA,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NO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E </a:t>
            </a:r>
            <a:r>
              <a:rPr dirty="0" sz="1200" b="1">
                <a:latin typeface="Times New Roman"/>
                <a:cs typeface="Times New Roman"/>
              </a:rPr>
              <a:t>DÁ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OUTRAS </a:t>
            </a:r>
            <a:r>
              <a:rPr dirty="0" sz="1200" spc="-10" b="1">
                <a:latin typeface="Times New Roman"/>
                <a:cs typeface="Times New Roman"/>
              </a:rPr>
              <a:t>PROVIDÊNCIAS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6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98425">
              <a:lnSpc>
                <a:spcPct val="103299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Rio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exercício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74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Orgânica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faz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saber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Câmara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Vereadores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aprovou,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eu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sanciono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promulgo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8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733425" marR="889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Artigo</a:t>
            </a:r>
            <a:r>
              <a:rPr dirty="0" sz="1200" spc="1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1º.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Logradouro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encontra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situado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bairro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Incra,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conhecido como Rua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acesso à área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bovino de leite,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atrás </a:t>
            </a:r>
            <a:r>
              <a:rPr dirty="0" sz="1200" spc="-25">
                <a:latin typeface="Times New Roman"/>
                <a:cs typeface="Times New Roman"/>
              </a:rPr>
              <a:t>da </a:t>
            </a:r>
            <a:r>
              <a:rPr dirty="0" sz="1200">
                <a:latin typeface="Times New Roman"/>
                <a:cs typeface="Times New Roman"/>
              </a:rPr>
              <a:t>UPA,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passará a</a:t>
            </a:r>
            <a:r>
              <a:rPr dirty="0" sz="1200" spc="-10">
                <a:latin typeface="Times New Roman"/>
                <a:cs typeface="Times New Roman"/>
              </a:rPr>
              <a:t> denominar-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Rua Osvaldo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Resende.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733425" marR="5080">
              <a:lnSpc>
                <a:spcPct val="95900"/>
              </a:lnSpc>
            </a:pPr>
            <a:r>
              <a:rPr dirty="0" sz="1200" b="1">
                <a:latin typeface="Times New Roman"/>
                <a:cs typeface="Times New Roman"/>
              </a:rPr>
              <a:t>Artigo</a:t>
            </a:r>
            <a:r>
              <a:rPr dirty="0" sz="1200" spc="3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2º.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Públicos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providenciará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confecção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instalação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Placa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Rua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(Logradouro),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identificação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>
                <a:latin typeface="Times New Roman"/>
                <a:cs typeface="Times New Roman"/>
              </a:rPr>
              <a:t>endereço,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onde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conste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informação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nome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Rua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seu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respectivo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CEP,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aplicada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principalmente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urbano.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733425" marR="571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Artigo</a:t>
            </a:r>
            <a:r>
              <a:rPr dirty="0" sz="1200" spc="14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3°.</a:t>
            </a:r>
            <a:r>
              <a:rPr dirty="0" sz="1200" spc="160" b="1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1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despesas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decorrentes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correrão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dotações orçamentárias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próprias.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733425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Artigo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4º.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entrará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publicação.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78204" y="7196708"/>
            <a:ext cx="222186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b="1">
                <a:latin typeface="Times New Roman"/>
                <a:cs typeface="Times New Roman"/>
              </a:rPr>
              <a:t>AUTORIA:</a:t>
            </a:r>
            <a:r>
              <a:rPr dirty="0" sz="1000" spc="200" b="1">
                <a:latin typeface="Times New Roman"/>
                <a:cs typeface="Times New Roman"/>
              </a:rPr>
              <a:t> </a:t>
            </a:r>
            <a:r>
              <a:rPr dirty="0" sz="1000" i="1">
                <a:latin typeface="Times New Roman"/>
                <a:cs typeface="Times New Roman"/>
              </a:rPr>
              <a:t>vereado</a:t>
            </a:r>
            <a:r>
              <a:rPr dirty="0" sz="1000">
                <a:latin typeface="Times New Roman"/>
                <a:cs typeface="Times New Roman"/>
              </a:rPr>
              <a:t>r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b="1">
                <a:latin typeface="Times New Roman"/>
                <a:cs typeface="Times New Roman"/>
              </a:rPr>
              <a:t>MAX</a:t>
            </a:r>
            <a:r>
              <a:rPr dirty="0" sz="1000" spc="-35" b="1">
                <a:latin typeface="Times New Roman"/>
                <a:cs typeface="Times New Roman"/>
              </a:rPr>
              <a:t> </a:t>
            </a:r>
            <a:r>
              <a:rPr dirty="0" sz="1000" spc="-10" b="1">
                <a:latin typeface="Times New Roman"/>
                <a:cs typeface="Times New Roman"/>
              </a:rPr>
              <a:t>GOULART.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455291" y="8215121"/>
            <a:ext cx="2653030" cy="777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Seropédica-</a:t>
            </a:r>
            <a:r>
              <a:rPr dirty="0" sz="1200" b="1">
                <a:latin typeface="Times New Roman"/>
                <a:cs typeface="Times New Roman"/>
              </a:rPr>
              <a:t>RJ,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03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dezembro de</a:t>
            </a:r>
            <a:r>
              <a:rPr dirty="0" sz="1200" spc="-10" b="1">
                <a:latin typeface="Times New Roman"/>
                <a:cs typeface="Times New Roman"/>
              </a:rPr>
              <a:t> 2025.</a:t>
            </a:r>
            <a:endParaRPr sz="1200">
              <a:latin typeface="Times New Roman"/>
              <a:cs typeface="Times New Roman"/>
            </a:endParaRPr>
          </a:p>
          <a:p>
            <a:pPr algn="ctr" marL="553720" marR="544830">
              <a:lnSpc>
                <a:spcPct val="119200"/>
              </a:lnSpc>
              <a:spcBef>
                <a:spcPts val="104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10" b="1">
                <a:latin typeface="Times New Roman"/>
                <a:cs typeface="Times New Roman"/>
              </a:rPr>
              <a:t> 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Luiz Fernando Evangelista</dc:creator>
  <dcterms:created xsi:type="dcterms:W3CDTF">2026-01-08T16:51:15Z</dcterms:created>
  <dcterms:modified xsi:type="dcterms:W3CDTF">2026-01-08T16:51:15Z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2026-01-08T00:00:00Z</vt:filetime>
  </property>
  <property fmtid="{D5CDD505-2E9C-101B-9397-08002B2CF9AE}" pid="5" name="Producer">
    <vt:lpwstr>www.ilovepdf.com</vt:lpwstr>
  </property>
</Properties>
</file>