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78384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53995" y="1418211"/>
            <a:ext cx="2045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3097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26238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latin typeface="Arial"/>
                <a:cs typeface="Arial"/>
              </a:rPr>
              <a:t>SEROPREVI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11.25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2.803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3.1.9.0.13.03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905760" cy="55880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ct val="144500"/>
              </a:lnSpc>
              <a:spcBef>
                <a:spcPts val="135"/>
              </a:spcBef>
            </a:pPr>
            <a:r>
              <a:rPr dirty="0" sz="800" b="1">
                <a:latin typeface="Arial"/>
                <a:cs typeface="Arial"/>
              </a:rPr>
              <a:t>Instituto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Previdência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Município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Seropédica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OBRIGAÇÕES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PATRONIAS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INSS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REG.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PROP.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PREV.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11128" y="507276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20.000,00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6916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RPPS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Fun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018648" y="5266664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4305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9600" y="6505196"/>
            <a:ext cx="96837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latin typeface="Arial"/>
                <a:cs typeface="Arial"/>
              </a:rPr>
              <a:t>SEROPREVI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60769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R$20.000,00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$20.000,00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3440" y="6823331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11.25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2.803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3540" y="6823331"/>
            <a:ext cx="2905760" cy="5594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ct val="144600"/>
              </a:lnSpc>
              <a:spcBef>
                <a:spcPts val="135"/>
              </a:spcBef>
            </a:pPr>
            <a:r>
              <a:rPr dirty="0" sz="800" b="1">
                <a:latin typeface="Arial"/>
                <a:cs typeface="Arial"/>
              </a:rPr>
              <a:t>Instituto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Previdência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Município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Seropédica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11128" y="7235065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20.000,00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32986" y="7235065"/>
            <a:ext cx="16916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RPPS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Fun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018648" y="7428839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2622835" y="8711440"/>
            <a:ext cx="2115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2026-01-12T17:55:17Z</dcterms:created>
  <dcterms:modified xsi:type="dcterms:W3CDTF">2026-01-12T17:55:17Z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2025-12-23T00:00:00Z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2025-12-23T00:00:00Z</vt:filetime>
  </property>
</Properties>
</file>