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83972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R$295.000,00,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53995" y="1418211"/>
            <a:ext cx="2045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3098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2359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125085"/>
                <a:gridCol w="65913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69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Apoio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26435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7157087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7519037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7886448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7519037"/>
            <a:ext cx="6642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R$295.000,00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$295.000,00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94390" y="8286089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727325"/>
                <a:gridCol w="2298700"/>
                <a:gridCol w="75819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Fazenda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4.6.9.0.71.02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Principal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Divida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Contratual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Resgatada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/Previdência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5949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9184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295.000,00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3" name="object 13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24517" y="1265938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1265938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707345" y="261364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622835" y="2027811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2026-01-12T18:00:46Z</dcterms:created>
  <dcterms:modified xsi:type="dcterms:W3CDTF">2026-01-12T18:00:46Z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2025-12-30T00:00:00Z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2025-12-30T00:00:00Z</vt:filetime>
  </property>
</Properties>
</file>