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2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R$1.000.000,00,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953995" y="1418211"/>
            <a:ext cx="20453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3099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90030" cy="978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769870"/>
                <a:gridCol w="2315844"/>
                <a:gridCol w="699134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5530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419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5656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45297" y="57758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25744" y="61377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600" y="6505196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4814" y="6137785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R$1.000.000,00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$1.000.000,00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13540" y="6823331"/>
            <a:ext cx="5445760" cy="38798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Fundo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>
                <a:latin typeface="Arial MT"/>
                <a:cs typeface="Arial MT"/>
              </a:rPr>
              <a:t>MANUTENÇÃO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SAÚDE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CEMES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SAMU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192/SAÚDE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MENTAL/UPA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13440" y="6823331"/>
            <a:ext cx="619125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13540" y="7235065"/>
            <a:ext cx="56756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31515" algn="l"/>
                <a:tab pos="5069205" algn="l"/>
              </a:tabLst>
            </a:pP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r>
              <a:rPr dirty="0" sz="800">
                <a:latin typeface="Arial MT"/>
                <a:cs typeface="Arial MT"/>
              </a:rPr>
              <a:t>	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10">
                <a:latin typeface="Arial MT"/>
                <a:cs typeface="Arial MT"/>
              </a:rPr>
              <a:t>1.000.000,00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018648" y="7428839"/>
          <a:ext cx="3065780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03120"/>
                <a:gridCol w="886459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72390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724517" y="7949440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32584" y="7949440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/>
          <p:nvPr/>
        </p:nvSpPr>
        <p:spPr>
          <a:xfrm>
            <a:off x="2707345" y="929723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 txBox="1"/>
          <p:nvPr/>
        </p:nvSpPr>
        <p:spPr>
          <a:xfrm>
            <a:off x="2622835" y="8711440"/>
            <a:ext cx="21151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 txBox="1"/>
          <p:nvPr/>
        </p:nvSpPr>
        <p:spPr>
          <a:xfrm>
            <a:off x="6501998" y="9935085"/>
            <a:ext cx="49593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Página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942289" y="9935085"/>
            <a:ext cx="3054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2026-01-12T18:03:35Z</dcterms:created>
  <dcterms:modified xsi:type="dcterms:W3CDTF">2026-01-12T18:03:35Z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2025-12-30T00:00:00Z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2025-12-30T00:00:00Z</vt:filetime>
  </property>
</Properties>
</file>