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2775" y="9879042"/>
            <a:ext cx="29463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682054" y="9870248"/>
            <a:ext cx="49466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#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268146"/>
            <a:ext cx="724833" cy="700838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87282" y="7386230"/>
            <a:ext cx="6700520" cy="3047365"/>
            <a:chOff x="487282" y="7386230"/>
            <a:chExt cx="6700520" cy="3047365"/>
          </a:xfrm>
        </p:grpSpPr>
        <p:sp>
          <p:nvSpPr>
            <p:cNvPr id="4" name="object 4" descr=""/>
            <p:cNvSpPr/>
            <p:nvPr/>
          </p:nvSpPr>
          <p:spPr>
            <a:xfrm>
              <a:off x="5553501" y="7386230"/>
              <a:ext cx="0" cy="3047365"/>
            </a:xfrm>
            <a:custGeom>
              <a:avLst/>
              <a:gdLst/>
              <a:ahLst/>
              <a:cxnLst/>
              <a:rect l="l" t="t" r="r" b="b"/>
              <a:pathLst>
                <a:path w="0" h="3047365">
                  <a:moveTo>
                    <a:pt x="0" y="3047125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87282" y="9855925"/>
              <a:ext cx="6700520" cy="0"/>
            </a:xfrm>
            <a:custGeom>
              <a:avLst/>
              <a:gdLst/>
              <a:ahLst/>
              <a:cxnLst/>
              <a:rect l="l" t="t" r="r" b="b"/>
              <a:pathLst>
                <a:path w="6700520" h="0">
                  <a:moveTo>
                    <a:pt x="0" y="0"/>
                  </a:moveTo>
                  <a:lnTo>
                    <a:pt x="6700141" y="0"/>
                  </a:lnTo>
                </a:path>
              </a:pathLst>
            </a:custGeom>
            <a:ln w="3175">
              <a:solidFill>
                <a:srgbClr val="13131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/>
          <p:nvPr/>
        </p:nvSpPr>
        <p:spPr>
          <a:xfrm>
            <a:off x="459873" y="1151812"/>
            <a:ext cx="6691630" cy="0"/>
          </a:xfrm>
          <a:custGeom>
            <a:avLst/>
            <a:gdLst/>
            <a:ahLst/>
            <a:cxnLst/>
            <a:rect l="l" t="t" r="r" b="b"/>
            <a:pathLst>
              <a:path w="6691630" h="0">
                <a:moveTo>
                  <a:pt x="0" y="0"/>
                </a:moveTo>
                <a:lnTo>
                  <a:pt x="6691004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425594" y="149050"/>
            <a:ext cx="318452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2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9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0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13585">
              <a:lnSpc>
                <a:spcPct val="125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2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  <p:sp>
        <p:nvSpPr>
          <p:cNvPr id="27" name="object 2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5284759" y="1381868"/>
            <a:ext cx="1847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Decreto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3105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</a:t>
            </a:r>
            <a:r>
              <a:rPr dirty="0" sz="800" spc="3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janeiro,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2026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64808" y="1838936"/>
            <a:ext cx="2932430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10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 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RS4.556.151,28,</a:t>
            </a:r>
            <a:r>
              <a:rPr dirty="0" sz="800" spc="-20">
                <a:latin typeface="Arial MT"/>
                <a:cs typeface="Arial MT"/>
              </a:rPr>
              <a:t> 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2024" y="2582434"/>
            <a:ext cx="6507480" cy="963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2169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</a:t>
            </a:r>
            <a:r>
              <a:rPr dirty="0" sz="800" spc="-1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MUNICIPAL,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acordo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933/2025</a:t>
            </a:r>
            <a:r>
              <a:rPr dirty="0" sz="800">
                <a:latin typeface="Arial MT"/>
                <a:cs typeface="Arial MT"/>
              </a:rPr>
              <a:t> datada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29/12/2025,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29/12/2025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dbl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 E</a:t>
            </a:r>
            <a:r>
              <a:rPr dirty="0" u="dbl" sz="800" spc="-3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C</a:t>
            </a:r>
            <a:r>
              <a:rPr dirty="0" u="dbl" sz="800" spc="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R</a:t>
            </a:r>
            <a:r>
              <a:rPr dirty="0" u="dbl" sz="800" spc="-1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E</a:t>
            </a:r>
            <a:r>
              <a:rPr dirty="0" u="dbl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T</a:t>
            </a:r>
            <a:r>
              <a:rPr dirty="0" u="dbl" sz="800" spc="1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dbl" sz="80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06341" y="4305824"/>
            <a:ext cx="270383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04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29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4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2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31782" y="4627055"/>
            <a:ext cx="27305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2.067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32031" y="4627055"/>
            <a:ext cx="4795520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530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Uniformes,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Permanente,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Obras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InstalaCões,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Material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Didático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Distribuição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Gratuita 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QSE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15727" y="5051597"/>
          <a:ext cx="6604634" cy="80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2630"/>
                <a:gridCol w="2461895"/>
                <a:gridCol w="2656204"/>
                <a:gridCol w="688340"/>
              </a:tblGrid>
              <a:tr h="143510">
                <a:tc>
                  <a:txBody>
                    <a:bodyPr/>
                    <a:lstStyle/>
                    <a:p>
                      <a:pPr algn="ctr" marR="7048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201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1.657.858,00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algn="ctr" marR="704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DISTRIBUICAO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8788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2.898.293,28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4.556.151,28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79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4.556.151,28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6130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869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4.556.151,28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965060" y="5925131"/>
            <a:ext cx="601154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83234" marR="5080" indent="-471170">
              <a:lnSpc>
                <a:spcPct val="105000"/>
              </a:lnSpc>
              <a:spcBef>
                <a:spcPts val="50"/>
              </a:spcBef>
            </a:pP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presente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 com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trata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parãgrafo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853871" y="6272503"/>
            <a:ext cx="1652270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09387" y="6638970"/>
            <a:ext cx="2708910" cy="38036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2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6040">
              <a:lnSpc>
                <a:spcPct val="100000"/>
              </a:lnSpc>
              <a:spcBef>
                <a:spcPts val="350"/>
              </a:spcBef>
            </a:pPr>
            <a:r>
              <a:rPr dirty="0" sz="1000" spc="-20" b="1">
                <a:latin typeface="Arial"/>
                <a:cs typeface="Arial"/>
              </a:rPr>
              <a:t>PREFEITURA</a:t>
            </a:r>
            <a:r>
              <a:rPr dirty="0" sz="1000" spc="6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8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029858" y="6272503"/>
            <a:ext cx="74803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R$4.556.151,28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$4.556.151,28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4827" y="6964200"/>
            <a:ext cx="608965" cy="54356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01.09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0"/>
              </a:spcBef>
            </a:pPr>
            <a:r>
              <a:rPr dirty="0" sz="800" spc="-1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438497" y="6964200"/>
            <a:ext cx="2917825" cy="54991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  <a:p>
            <a:pPr marL="15240" marR="5080" indent="-3175">
              <a:lnSpc>
                <a:spcPts val="1390"/>
              </a:lnSpc>
              <a:spcBef>
                <a:spcPts val="80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baseline="3472" sz="1200">
                <a:latin typeface="Arial MT"/>
                <a:cs typeface="Arial MT"/>
              </a:rPr>
              <a:t>OBRAS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INSTAL</a:t>
            </a:r>
            <a:r>
              <a:rPr dirty="0" sz="800" spc="-10">
                <a:latin typeface="Arial MT"/>
                <a:cs typeface="Arial MT"/>
              </a:rPr>
              <a:t>AC</a:t>
            </a:r>
            <a:r>
              <a:rPr dirty="0" baseline="3472" sz="1200" spc="-15">
                <a:latin typeface="Arial MT"/>
                <a:cs typeface="Arial MT"/>
              </a:rPr>
              <a:t>ÕES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672463" y="7360326"/>
            <a:ext cx="1725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Impo.›tos</a:t>
            </a:r>
            <a:r>
              <a:rPr dirty="0" sz="800">
                <a:latin typeface="Arial MT"/>
                <a:cs typeface="Arial MT"/>
              </a:rPr>
              <a:t> Vinculados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175750" y="7530966"/>
            <a:ext cx="15043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Atividade</a:t>
            </a:r>
            <a:r>
              <a:rPr dirty="0" sz="800" spc="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175552" y="7707699"/>
            <a:ext cx="1029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874910" y="7875291"/>
            <a:ext cx="1146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0">
                <a:latin typeface="Arial MT"/>
                <a:cs typeface="Arial MT"/>
              </a:rPr>
              <a:t>Valor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Total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10">
                <a:latin typeface="Arial MT"/>
                <a:cs typeface="Arial MT"/>
              </a:rPr>
              <a:t>lulado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521691" y="7311571"/>
            <a:ext cx="609600" cy="71120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4.556.151,28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4.556.151,28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4.556.151,28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10">
                <a:latin typeface="Arial MT"/>
                <a:cs typeface="Arial MT"/>
              </a:rPr>
              <a:t>4.556.151,28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1238" y="255958"/>
            <a:ext cx="718742" cy="71302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8601" y="9855926"/>
            <a:ext cx="6697345" cy="0"/>
          </a:xfrm>
          <a:custGeom>
            <a:avLst/>
            <a:gdLst/>
            <a:ahLst/>
            <a:cxnLst/>
            <a:rect l="l" t="t" r="r" b="b"/>
            <a:pathLst>
              <a:path w="6697345" h="0">
                <a:moveTo>
                  <a:pt x="0" y="0"/>
                </a:moveTo>
                <a:lnTo>
                  <a:pt x="6697095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56696" y="2564155"/>
            <a:ext cx="1964689" cy="0"/>
          </a:xfrm>
          <a:custGeom>
            <a:avLst/>
            <a:gdLst/>
            <a:ahLst/>
            <a:cxnLst/>
            <a:rect l="l" t="t" r="r" b="b"/>
            <a:pathLst>
              <a:path w="1964689" h="0">
                <a:moveTo>
                  <a:pt x="0" y="0"/>
                </a:moveTo>
                <a:lnTo>
                  <a:pt x="1964359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78146" y="1150289"/>
            <a:ext cx="6691630" cy="0"/>
          </a:xfrm>
          <a:custGeom>
            <a:avLst/>
            <a:gdLst/>
            <a:ahLst/>
            <a:cxnLst/>
            <a:rect l="l" t="t" r="r" b="b"/>
            <a:pathLst>
              <a:path w="6691630" h="0">
                <a:moveTo>
                  <a:pt x="0" y="0"/>
                </a:moveTo>
                <a:lnTo>
                  <a:pt x="669100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97807" y="182315"/>
            <a:ext cx="3183255" cy="57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SEROPEDICA</a:t>
            </a:r>
            <a:endParaRPr sz="1200">
              <a:latin typeface="Arial MT"/>
              <a:cs typeface="Arial MT"/>
            </a:endParaRPr>
          </a:p>
          <a:p>
            <a:pPr marL="15875" marR="2011680" indent="-3175">
              <a:lnSpc>
                <a:spcPct val="125000"/>
              </a:lnSpc>
              <a:spcBef>
                <a:spcPts val="47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/>
              <a:t>Página</a:t>
            </a:r>
            <a:r>
              <a:rPr dirty="0" spc="125"/>
              <a:t> </a:t>
            </a:r>
            <a:fld id="{81D60167-4931-47E6-BA6A-407CBD079E47}" type="slidenum">
              <a:rPr dirty="0"/>
              <a:t>2</a:t>
            </a:fld>
            <a:r>
              <a:rPr dirty="0" spc="70"/>
              <a:t> </a:t>
            </a:r>
            <a:r>
              <a:rPr dirty="0"/>
              <a:t>de</a:t>
            </a:r>
            <a:r>
              <a:rPr dirty="0" spc="65"/>
              <a:t> </a:t>
            </a:r>
            <a:r>
              <a:rPr dirty="0" spc="-50"/>
              <a:t>2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858467" y="1220369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68578" y="1220369"/>
            <a:ext cx="34550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866002" y="1988244"/>
            <a:ext cx="19145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</a:t>
            </a:r>
            <a:r>
              <a:rPr dirty="0" sz="800" spc="4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janeiro,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2026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2026-02-04T16:15:16Z</dcterms:created>
  <dcterms:modified xsi:type="dcterms:W3CDTF">2026-02-04T16:15:16Z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2026-02-04T00:00:00Z</vt:filetime>
  </property>
  <property fmtid="{D5CDD505-2E9C-101B-9397-08002B2CF9AE}" pid="5" name="Producer">
    <vt:lpwstr>Scanner System Image Conversion</vt:lpwstr>
  </property>
</Properties>
</file>