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3164"/>
            <a:ext cx="256857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19725" y="234949"/>
            <a:ext cx="1276350" cy="914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5541"/>
            <a:ext cx="5967095" cy="5992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3117 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09 FEVEREIRO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814195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spc="-20" b="1">
                <a:latin typeface="Times New Roman"/>
                <a:cs typeface="Times New Roman"/>
              </a:rPr>
              <a:t>FACULTATIVO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REPARTIÇÕES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-10" b="1">
                <a:latin typeface="Times New Roman"/>
                <a:cs typeface="Times New Roman"/>
              </a:rPr>
              <a:t> MUNICIPAIS,</a:t>
            </a:r>
            <a:r>
              <a:rPr dirty="0" sz="1200" b="1">
                <a:latin typeface="Times New Roman"/>
                <a:cs typeface="Times New Roman"/>
              </a:rPr>
              <a:t> 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5708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 indent="44894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nos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16,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18,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19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fevereiro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2026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(segunda,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quarta,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quinta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sexta-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 spc="-10">
                <a:latin typeface="Times New Roman"/>
                <a:cs typeface="Times New Roman"/>
              </a:rPr>
              <a:t>Administração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ts val="1380"/>
              </a:lnSpc>
              <a:spcBef>
                <a:spcPts val="13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(Unidades </a:t>
            </a:r>
            <a:r>
              <a:rPr dirty="0" sz="1200">
                <a:latin typeface="Times New Roman"/>
                <a:cs typeface="Times New Roman"/>
              </a:rPr>
              <a:t>24hs),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 algn="just" marL="12700" marR="9525" indent="448945">
              <a:lnSpc>
                <a:spcPts val="1380"/>
              </a:lnSpc>
              <a:spcBef>
                <a:spcPts val="1380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respectivos </a:t>
            </a:r>
            <a:r>
              <a:rPr dirty="0" sz="1200">
                <a:latin typeface="Times New Roman"/>
                <a:cs typeface="Times New Roman"/>
              </a:rPr>
              <a:t>chefes,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repartições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suspensas.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Controladoria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Especialidades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(CEMES),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Estratégia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(ESF),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Fisioterapia,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Centro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Psicossocial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(CAPS)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Psicossocial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Infanto-</a:t>
            </a:r>
            <a:r>
              <a:rPr dirty="0" sz="1200">
                <a:latin typeface="Times New Roman"/>
                <a:cs typeface="Times New Roman"/>
              </a:rPr>
              <a:t>Juvenil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(CAPSi) </a:t>
            </a:r>
            <a:r>
              <a:rPr dirty="0" sz="1200">
                <a:latin typeface="Times New Roman"/>
                <a:cs typeface="Times New Roman"/>
              </a:rPr>
              <a:t>exercerão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normalmente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2026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(quinta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sexta- feira).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1143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454" y="8076438"/>
            <a:ext cx="2493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4702" y="8846057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2026-02-10T14:10:23Z</dcterms:created>
  <dcterms:modified xsi:type="dcterms:W3CDTF">2026-02-10T14:10:23Z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2026-02-09T00:00:00Z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2026-02-10T00:00:00Z</vt:filetime>
  </property>
  <property fmtid="{D5CDD505-2E9C-101B-9397-08002B2CF9AE}" pid="5" name="Producer">
    <vt:lpwstr>Microsoft® Word 2019</vt:lpwstr>
  </property>
</Properties>
</file>