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351" y="374685"/>
            <a:ext cx="701040" cy="69453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2919" y="9557535"/>
            <a:ext cx="6428740" cy="0"/>
          </a:xfrm>
          <a:custGeom>
            <a:avLst/>
            <a:gdLst/>
            <a:ahLst/>
            <a:cxnLst/>
            <a:rect l="l" t="t" r="r" b="b"/>
            <a:pathLst>
              <a:path w="6428740" h="0">
                <a:moveTo>
                  <a:pt x="0" y="0"/>
                </a:moveTo>
                <a:lnTo>
                  <a:pt x="6428232" y="0"/>
                </a:lnTo>
              </a:path>
            </a:pathLst>
          </a:custGeom>
          <a:ln w="1523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7200" y="1236768"/>
            <a:ext cx="6419215" cy="0"/>
          </a:xfrm>
          <a:custGeom>
            <a:avLst/>
            <a:gdLst/>
            <a:ahLst/>
            <a:cxnLst/>
            <a:rect l="l" t="t" r="r" b="b"/>
            <a:pathLst>
              <a:path w="6419215" h="0">
                <a:moveTo>
                  <a:pt x="0" y="0"/>
                </a:moveTo>
                <a:lnTo>
                  <a:pt x="6419088" y="0"/>
                </a:lnTo>
              </a:path>
            </a:pathLst>
          </a:custGeom>
          <a:ln w="18277">
            <a:solidFill>
              <a:srgbClr val="2A2A2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79311" y="164773"/>
            <a:ext cx="3055620" cy="65278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910"/>
              </a:spcBef>
            </a:pPr>
            <a:r>
              <a:rPr dirty="0" sz="1150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150" spc="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9130" indent="-3175">
              <a:lnSpc>
                <a:spcPct val="110500"/>
              </a:lnSpc>
              <a:spcBef>
                <a:spcPts val="490"/>
              </a:spcBef>
            </a:pP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Marla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Caxiaa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3395" y="1442127"/>
            <a:ext cx="2851150" cy="688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0125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latin typeface="Lucida Sans Unicode"/>
                <a:cs typeface="Lucida Sans Unicode"/>
              </a:rPr>
              <a:t>Decreto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3116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5</a:t>
            </a:r>
            <a:r>
              <a:rPr dirty="0" sz="850" spc="3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fevereiro,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2026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0005" indent="3175">
              <a:lnSpc>
                <a:spcPts val="890"/>
              </a:lnSpc>
            </a:pP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C0C0C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suplementar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E0E0E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valor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total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R$3.800.000,00,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1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1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especifica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E0E0E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4159" y="2616449"/>
            <a:ext cx="6235065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90575">
              <a:lnSpc>
                <a:spcPct val="131700"/>
              </a:lnSpc>
              <a:spcBef>
                <a:spcPts val="100"/>
              </a:spcBef>
            </a:pP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atribuições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confere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o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art.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43434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161616"/>
                </a:solidFill>
                <a:latin typeface="Lucida Sans Unicode"/>
                <a:cs typeface="Lucida Sans Unicode"/>
              </a:rPr>
              <a:t>933/2025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11111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5">
                <a:solidFill>
                  <a:srgbClr val="0F0F0F"/>
                </a:solidFill>
                <a:latin typeface="Lucida Sans Unicode"/>
                <a:cs typeface="Lucida Sans Unicode"/>
              </a:rPr>
              <a:t>29/12/2025,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80808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29/12/2025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u="heavy" sz="850" spc="-95">
                <a:solidFill>
                  <a:srgbClr val="2A2A2A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80">
                <a:solidFill>
                  <a:srgbClr val="2A2A2A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85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45">
                <a:solidFill>
                  <a:srgbClr val="33333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0">
                <a:solidFill>
                  <a:srgbClr val="33333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F2F2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2F2F2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15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5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0040">
              <a:lnSpc>
                <a:spcPct val="100000"/>
              </a:lnSpc>
              <a:spcBef>
                <a:spcPts val="1090"/>
              </a:spcBef>
            </a:pPr>
            <a:r>
              <a:rPr dirty="0" sz="850" spc="-110">
                <a:solidFill>
                  <a:srgbClr val="0E0E0E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1°</a:t>
            </a:r>
            <a:r>
              <a:rPr dirty="0" sz="850" spc="-1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Flca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11111"/>
                </a:solidFill>
                <a:latin typeface="Lucida Sans Unicode"/>
                <a:cs typeface="Lucida Sans Unicode"/>
              </a:rPr>
              <a:t>cr6dito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08080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seguintas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dotaş6as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8439" y="4244547"/>
            <a:ext cx="1882775" cy="37084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850" spc="-65">
                <a:uFill>
                  <a:solidFill>
                    <a:srgbClr val="343434"/>
                  </a:solidFill>
                </a:uFill>
                <a:latin typeface="Lucida Sans Unicode"/>
                <a:cs typeface="Lucida Sans Unicode"/>
              </a:rPr>
              <a:t>Dotaçûea</a:t>
            </a:r>
            <a:r>
              <a:rPr dirty="0" u="heavy" sz="850" spc="5">
                <a:uFill>
                  <a:solidFill>
                    <a:srgbClr val="3434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34343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uFill>
                  <a:solidFill>
                    <a:srgbClr val="34343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295"/>
              </a:spcBef>
            </a:pP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FUNDO</a:t>
            </a:r>
            <a:r>
              <a:rPr dirty="0" sz="950" spc="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31313"/>
                </a:solidFill>
                <a:latin typeface="Arial"/>
                <a:cs typeface="Arial"/>
              </a:rPr>
              <a:t>SAÛDE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99368" y="4609005"/>
          <a:ext cx="6345555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566670"/>
                <a:gridCol w="2335530"/>
                <a:gridCol w="668654"/>
              </a:tblGrid>
              <a:tr h="16637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2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Saúde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baseline="3267" sz="1275" spc="-8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3267" sz="1275" spc="-8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9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OPERACIONALIZAÇ•ÃO</a:t>
                      </a:r>
                      <a:r>
                        <a:rPr dirty="0" baseline="3267" sz="1275" spc="-4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8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640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3.800.000.00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50" spc="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3.800.000,00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2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3.800.000,00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3085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850" spc="-12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9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RE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ts val="1015"/>
                        </a:lnSpc>
                        <a:spcBef>
                          <a:spcPts val="95"/>
                        </a:spcBef>
                      </a:pPr>
                      <a:r>
                        <a:rPr dirty="0" sz="850" spc="-9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3.800.000,00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43476" y="5621550"/>
            <a:ext cx="576135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61645" marR="5080" indent="-449580">
              <a:lnSpc>
                <a:spcPct val="101099"/>
              </a:lnSpc>
              <a:spcBef>
                <a:spcPts val="85"/>
              </a:spcBef>
            </a:pPr>
            <a:r>
              <a:rPr dirty="0" sz="850" spc="-100">
                <a:latin typeface="Lucida Sans Unicode"/>
                <a:cs typeface="Lucida Sans Unicode"/>
              </a:rPr>
              <a:t>Artigo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decorrentes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80808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seráo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0F0F0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recursos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105">
                <a:solidFill>
                  <a:srgbClr val="151515"/>
                </a:solidFill>
                <a:latin typeface="Lucida Sans Unicode"/>
                <a:cs typeface="Lucida Sans Unicode"/>
              </a:rPr>
              <a:t>qua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0A0A0A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latin typeface="Lucida Sans Unicode"/>
                <a:cs typeface="Lucida Sans Unicode"/>
              </a:rPr>
              <a:t>4.320/64,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93892" y="5979479"/>
            <a:ext cx="15944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1700"/>
              </a:lnSpc>
              <a:spcBef>
                <a:spcPts val="100"/>
              </a:spcBef>
            </a:pP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Arrecadaç8o: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80808"/>
                </a:solidFill>
                <a:latin typeface="Lucida Sans Unicode"/>
                <a:cs typeface="Lucida Sans Unicode"/>
              </a:rPr>
              <a:t>Anulaşâo</a:t>
            </a:r>
            <a:r>
              <a:rPr dirty="0" sz="850" spc="-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Dotaç8o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0631" y="6319027"/>
            <a:ext cx="1882139" cy="37084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850" spc="-6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Dotacûes</a:t>
            </a:r>
            <a:r>
              <a:rPr dirty="0" u="heavy" sz="850" spc="5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Anuladae</a:t>
            </a:r>
            <a:r>
              <a:rPr dirty="0" u="heavy" sz="850" spc="500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295"/>
              </a:spcBef>
            </a:pPr>
            <a:r>
              <a:rPr dirty="0" sz="950" spc="-80">
                <a:latin typeface="Arial Black"/>
                <a:cs typeface="Arial Black"/>
              </a:rPr>
              <a:t>FUNDO</a:t>
            </a:r>
            <a:r>
              <a:rPr dirty="0" sz="950">
                <a:latin typeface="Arial Black"/>
                <a:cs typeface="Arial Black"/>
              </a:rPr>
              <a:t> </a:t>
            </a:r>
            <a:r>
              <a:rPr dirty="0" sz="950" spc="-95">
                <a:solidFill>
                  <a:srgbClr val="181818"/>
                </a:solidFill>
                <a:latin typeface="Arial Black"/>
                <a:cs typeface="Arial Black"/>
              </a:rPr>
              <a:t>MUNICIPAL</a:t>
            </a:r>
            <a:r>
              <a:rPr dirty="0" sz="950" spc="5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32323"/>
                </a:solidFill>
                <a:latin typeface="Arial Black"/>
                <a:cs typeface="Arial Black"/>
              </a:rPr>
              <a:t>DE</a:t>
            </a:r>
            <a:r>
              <a:rPr dirty="0" sz="950" spc="-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950" spc="-40">
                <a:solidFill>
                  <a:srgbClr val="181818"/>
                </a:solidFill>
                <a:latin typeface="Arial Black"/>
                <a:cs typeface="Arial Black"/>
              </a:rPr>
              <a:t>SAÛDE</a:t>
            </a:r>
            <a:endParaRPr sz="950">
              <a:latin typeface="Arial Black"/>
              <a:cs typeface="Arial Black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09558" y="6694723"/>
          <a:ext cx="6348095" cy="77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3580"/>
                <a:gridCol w="2564130"/>
                <a:gridCol w="2335530"/>
                <a:gridCol w="669289"/>
              </a:tblGrid>
              <a:tr h="147320">
                <a:tc>
                  <a:txBody>
                    <a:bodyPr/>
                    <a:lstStyle/>
                    <a:p>
                      <a:pPr marL="35560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69"/>
                        </a:lnSpc>
                      </a:pP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Saûde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015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267" sz="1275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4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75">
                          <a:latin typeface="Lucida Sans Unicode"/>
                          <a:cs typeface="Lucida Sans Unicode"/>
                        </a:rPr>
                        <a:t>OPERACIONALIZACAO</a:t>
                      </a:r>
                      <a:r>
                        <a:rPr dirty="0" baseline="3267" sz="1275" spc="-17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3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63881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9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6446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INSTALACOES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388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930"/>
                        </a:lnSpc>
                        <a:spcBef>
                          <a:spcPts val="60"/>
                        </a:spcBef>
                      </a:pP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60"/>
                        </a:spcBef>
                      </a:pP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1.800.000,00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880402" y="5973388"/>
            <a:ext cx="72644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R$3.800.000,00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55">
                <a:latin typeface="Lucida Sans Unicode"/>
                <a:cs typeface="Lucida Sans Unicode"/>
              </a:rPr>
              <a:t>$3.800.000,00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03695" y="7522395"/>
            <a:ext cx="52343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75">
                <a:solidFill>
                  <a:srgbClr val="0C0C0C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75">
                <a:solidFill>
                  <a:srgbClr val="0C0C0C"/>
                </a:solidFill>
                <a:latin typeface="Lucida Sans Unicode"/>
                <a:cs typeface="Lucida Sans Unicode"/>
              </a:rPr>
              <a:t>AO</a:t>
            </a:r>
            <a:r>
              <a:rPr dirty="0" baseline="3267" sz="1275" spc="-75">
                <a:solidFill>
                  <a:srgbClr val="0E0E0E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232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0A0A0A"/>
                </a:solidFill>
                <a:latin typeface="Lucida Sans Unicode"/>
                <a:cs typeface="Lucida Sans Unicode"/>
              </a:rPr>
              <a:t>OPERACIONALIZAÇ.AO</a:t>
            </a:r>
            <a:r>
              <a:rPr dirty="0" baseline="3267" sz="1275" spc="-104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81818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0A0A0A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104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C1C1C"/>
                </a:solidFill>
                <a:latin typeface="Lucida Sans Unicode"/>
                <a:cs typeface="Lucida Sans Unicode"/>
              </a:rPr>
              <a:t>DE </a:t>
            </a:r>
            <a:r>
              <a:rPr dirty="0" baseline="3267" sz="1275" spc="-30">
                <a:latin typeface="Lucida Sans Unicode"/>
                <a:cs typeface="Lucida Sans Unicode"/>
              </a:rPr>
              <a:t>SAÚDE/</a:t>
            </a:r>
            <a:r>
              <a:rPr dirty="0" baseline="3267" sz="1275" spc="-165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31313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latin typeface="Lucida Sans Unicode"/>
                <a:cs typeface="Lucida Sans Unicode"/>
              </a:rPr>
              <a:t>/</a:t>
            </a:r>
            <a:r>
              <a:rPr dirty="0" baseline="3267" sz="1275" spc="-179"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161616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3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42">
                <a:solidFill>
                  <a:srgbClr val="0F0F0F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1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20">
                <a:solidFill>
                  <a:srgbClr val="0F0F0F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57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D1D1D"/>
                </a:solidFill>
                <a:latin typeface="Lucida Sans Unicode"/>
                <a:cs typeface="Lucida Sans Unicode"/>
              </a:rPr>
              <a:t>S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0610" y="7484316"/>
            <a:ext cx="2471420" cy="3422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229"/>
              </a:spcBef>
              <a:tabLst>
                <a:tab pos="789940" algn="l"/>
              </a:tabLst>
            </a:pP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29518" y="7639675"/>
            <a:ext cx="2132330" cy="67119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491490">
              <a:lnSpc>
                <a:spcPct val="100000"/>
              </a:lnSpc>
              <a:spcBef>
                <a:spcPts val="350"/>
              </a:spcBef>
            </a:pP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850" spc="-45" b="1">
                <a:solidFill>
                  <a:srgbClr val="151515"/>
                </a:solidFill>
                <a:latin typeface="Arial"/>
                <a:cs typeface="Arial"/>
              </a:rPr>
              <a:t>Total</a:t>
            </a:r>
            <a:r>
              <a:rPr dirty="0" sz="850" spc="-1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A1A1A"/>
                </a:solidFill>
                <a:latin typeface="Arial"/>
                <a:cs typeface="Arial"/>
              </a:rPr>
              <a:t>do</a:t>
            </a:r>
            <a:r>
              <a:rPr dirty="0" sz="850" spc="-4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C1C1C"/>
                </a:solidFill>
                <a:latin typeface="Arial"/>
                <a:cs typeface="Arial"/>
              </a:rPr>
              <a:t>Projeto</a:t>
            </a: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/</a:t>
            </a: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31313"/>
                </a:solidFill>
                <a:latin typeface="Arial"/>
                <a:cs typeface="Arial"/>
              </a:rPr>
              <a:t>Atividade</a:t>
            </a:r>
            <a:r>
              <a:rPr dirty="0" sz="85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A1A1A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114">
                <a:solidFill>
                  <a:srgbClr val="111111"/>
                </a:solidFill>
                <a:latin typeface="Arial Black"/>
                <a:cs typeface="Arial Black"/>
              </a:rPr>
              <a:t>Total</a:t>
            </a:r>
            <a:r>
              <a:rPr dirty="0" sz="850" spc="-6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1C1C1C"/>
                </a:solidFill>
                <a:latin typeface="Arial Black"/>
                <a:cs typeface="Arial Black"/>
              </a:rPr>
              <a:t>da</a:t>
            </a:r>
            <a:r>
              <a:rPr dirty="0" sz="850" spc="-7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81818"/>
                </a:solidFill>
                <a:latin typeface="Arial Black"/>
                <a:cs typeface="Arial Black"/>
              </a:rPr>
              <a:t>Unldade</a:t>
            </a:r>
            <a:r>
              <a:rPr dirty="0" sz="850" spc="13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685165">
              <a:lnSpc>
                <a:spcPct val="100000"/>
              </a:lnSpc>
              <a:spcBef>
                <a:spcPts val="180"/>
              </a:spcBef>
            </a:pPr>
            <a:r>
              <a:rPr dirty="0" sz="850" spc="-130">
                <a:solidFill>
                  <a:srgbClr val="0F0F0F"/>
                </a:solidFill>
                <a:latin typeface="Arial Black"/>
                <a:cs typeface="Arial Black"/>
              </a:rPr>
              <a:t>Valor</a:t>
            </a:r>
            <a:r>
              <a:rPr dirty="0" sz="850" spc="1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solidFill>
                  <a:srgbClr val="0F0F0F"/>
                </a:solidFill>
                <a:latin typeface="Arial Black"/>
                <a:cs typeface="Arial Black"/>
              </a:rPr>
              <a:t>Total</a:t>
            </a:r>
            <a:r>
              <a:rPr dirty="0" sz="850" spc="1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solidFill>
                  <a:srgbClr val="111111"/>
                </a:solidFill>
                <a:latin typeface="Arial Black"/>
                <a:cs typeface="Arial Black"/>
              </a:rPr>
              <a:t>Anulado</a:t>
            </a:r>
            <a:r>
              <a:rPr dirty="0" sz="850" spc="6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72458" y="7639675"/>
            <a:ext cx="593090" cy="67119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05">
                <a:solidFill>
                  <a:srgbClr val="0C0C0C"/>
                </a:solidFill>
                <a:latin typeface="Lucida Sans Unicode"/>
                <a:cs typeface="Lucida Sans Unicode"/>
              </a:rPr>
              <a:t>2.000.000,00</a:t>
            </a:r>
            <a:endParaRPr sz="8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250"/>
              </a:spcBef>
            </a:pPr>
            <a:r>
              <a:rPr dirty="0" sz="850" spc="-50" b="1">
                <a:solidFill>
                  <a:srgbClr val="1C1C1C"/>
                </a:solidFill>
                <a:latin typeface="Arial"/>
                <a:cs typeface="Arial"/>
              </a:rPr>
              <a:t>2.000.000,00</a:t>
            </a:r>
            <a:endParaRPr sz="85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325"/>
              </a:spcBef>
            </a:pPr>
            <a:r>
              <a:rPr dirty="0" sz="850" spc="-130">
                <a:solidFill>
                  <a:srgbClr val="131313"/>
                </a:solidFill>
                <a:latin typeface="Arial Black"/>
                <a:cs typeface="Arial Black"/>
              </a:rPr>
              <a:t>3.800.000,0û</a:t>
            </a:r>
            <a:endParaRPr sz="850">
              <a:latin typeface="Arial Black"/>
              <a:cs typeface="Arial Black"/>
            </a:endParaRPr>
          </a:p>
          <a:p>
            <a:pPr marL="20320">
              <a:lnSpc>
                <a:spcPct val="100000"/>
              </a:lnSpc>
              <a:spcBef>
                <a:spcPts val="180"/>
              </a:spcBef>
            </a:pPr>
            <a:r>
              <a:rPr dirty="0" sz="850" spc="-130">
                <a:solidFill>
                  <a:srgbClr val="0E0E0E"/>
                </a:solidFill>
                <a:latin typeface="Arial Black"/>
                <a:cs typeface="Arial Black"/>
              </a:rPr>
              <a:t>3.800.000,00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95970" y="9558543"/>
            <a:ext cx="2895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 b="1">
                <a:solidFill>
                  <a:srgbClr val="151515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21208" y="9543566"/>
            <a:ext cx="47942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0E0E0E"/>
                </a:solidFill>
                <a:latin typeface="Lucida Sans Unicode"/>
                <a:cs typeface="Lucida Sans Unicode"/>
              </a:rPr>
              <a:t>P3glna</a:t>
            </a:r>
            <a:r>
              <a:rPr dirty="0" sz="5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20">
                <a:solidFill>
                  <a:srgbClr val="181818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212121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5112" y="9525550"/>
            <a:ext cx="6422136" cy="1614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8536" y="389916"/>
            <a:ext cx="704088" cy="6975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88335" y="2618230"/>
            <a:ext cx="1884045" cy="0"/>
          </a:xfrm>
          <a:custGeom>
            <a:avLst/>
            <a:gdLst/>
            <a:ahLst/>
            <a:cxnLst/>
            <a:rect l="l" t="t" r="r" b="b"/>
            <a:pathLst>
              <a:path w="1884045" h="0">
                <a:moveTo>
                  <a:pt x="0" y="0"/>
                </a:moveTo>
                <a:lnTo>
                  <a:pt x="1883664" y="0"/>
                </a:lnTo>
              </a:path>
            </a:pathLst>
          </a:custGeom>
          <a:ln w="9138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5384" y="1255045"/>
            <a:ext cx="6416040" cy="0"/>
          </a:xfrm>
          <a:custGeom>
            <a:avLst/>
            <a:gdLst/>
            <a:ahLst/>
            <a:cxnLst/>
            <a:rect l="l" t="t" r="r" b="b"/>
            <a:pathLst>
              <a:path w="6416040" h="0">
                <a:moveTo>
                  <a:pt x="0" y="0"/>
                </a:moveTo>
                <a:lnTo>
                  <a:pt x="6416040" y="0"/>
                </a:lnTo>
              </a:path>
            </a:pathLst>
          </a:custGeom>
          <a:ln w="18277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66745" y="1323578"/>
            <a:ext cx="3895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4995" algn="l"/>
              </a:tabLst>
            </a:pPr>
            <a:r>
              <a:rPr dirty="0" sz="800" spc="-8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42424"/>
                </a:solidFill>
                <a:latin typeface="Lucida Sans Unicode"/>
                <a:cs typeface="Lucida Sans Unicode"/>
              </a:rPr>
              <a:t>-</a:t>
            </a: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disposiçóes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50">
                <a:solidFill>
                  <a:srgbClr val="0A0A0A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A0A0A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90">
                <a:solidFill>
                  <a:srgbClr val="0A0A0A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0F0F0F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0F0F0F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82541" y="235274"/>
            <a:ext cx="3060065" cy="651510"/>
          </a:xfrm>
          <a:prstGeom prst="rect">
            <a:avLst/>
          </a:prstGeom>
        </p:spPr>
        <p:txBody>
          <a:bodyPr wrap="square" lIns="0" tIns="901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dirty="0" sz="1300" spc="-20">
                <a:solidFill>
                  <a:srgbClr val="11111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3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SEftOPEDICA</a:t>
            </a:r>
            <a:endParaRPr sz="1300">
              <a:latin typeface="Lucida Sans Unicode"/>
              <a:cs typeface="Lucida Sans Unicode"/>
            </a:endParaRPr>
          </a:p>
          <a:p>
            <a:pPr marL="22860" marR="1929130" indent="-635">
              <a:lnSpc>
                <a:spcPct val="103099"/>
              </a:lnSpc>
              <a:spcBef>
                <a:spcPts val="405"/>
              </a:spcBef>
            </a:pPr>
            <a:r>
              <a:rPr dirty="0" sz="950" spc="-25">
                <a:solidFill>
                  <a:srgbClr val="131313"/>
                </a:solidFill>
                <a:latin typeface="Times New Roman"/>
                <a:cs typeface="Times New Roman"/>
              </a:rPr>
              <a:t>Rus</a:t>
            </a:r>
            <a:r>
              <a:rPr dirty="0" sz="9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 spc="-30">
                <a:solidFill>
                  <a:srgbClr val="0A0A0A"/>
                </a:solidFill>
                <a:latin typeface="Times New Roman"/>
                <a:cs typeface="Times New Roman"/>
              </a:rPr>
              <a:t>maria</a:t>
            </a:r>
            <a:r>
              <a:rPr dirty="0" sz="9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950" spc="-20">
                <a:solidFill>
                  <a:srgbClr val="111111"/>
                </a:solidFill>
                <a:latin typeface="Times New Roman"/>
                <a:cs typeface="Times New Roman"/>
              </a:rPr>
              <a:t>Lourenço,</a:t>
            </a:r>
            <a:r>
              <a:rPr dirty="0" sz="95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50" spc="-70">
                <a:solidFill>
                  <a:srgbClr val="1C1C1C"/>
                </a:solidFill>
                <a:latin typeface="Times New Roman"/>
                <a:cs typeface="Times New Roman"/>
              </a:rPr>
              <a:t>48</a:t>
            </a:r>
            <a:r>
              <a:rPr dirty="0" sz="950" spc="-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50" spc="-35">
                <a:solidFill>
                  <a:srgbClr val="131313"/>
                </a:solidFill>
                <a:latin typeface="Times New Roman"/>
                <a:cs typeface="Times New Roman"/>
              </a:rPr>
              <a:t>Fazenda</a:t>
            </a:r>
            <a:r>
              <a:rPr dirty="0" sz="95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151515"/>
                </a:solidFill>
                <a:latin typeface="Times New Roman"/>
                <a:cs typeface="Times New Roman"/>
              </a:rPr>
              <a:t>Coxiaa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46091" y="2057718"/>
            <a:ext cx="1927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Gabinete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5</a:t>
            </a:r>
            <a:r>
              <a:rPr dirty="0" sz="800" spc="4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fevereiro,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2ü26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2026-02-10T14:12:30Z</dcterms:created>
  <dcterms:modified xsi:type="dcterms:W3CDTF">2026-02-10T14:12:30Z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2026-02-10T00:00:00Z</vt:filetime>
  </property>
  <property fmtid="{D5CDD505-2E9C-101B-9397-08002B2CF9AE}" pid="5" name="Producer">
    <vt:lpwstr>Scanner System Image Conversion</vt:lpwstr>
  </property>
</Properties>
</file>