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933/2025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29/12/2025,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29/12/2025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R$1.000.000,00,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10383" y="1418211"/>
            <a:ext cx="1988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3120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fevereiro,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4661283"/>
            <a:ext cx="545084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5072763"/>
            <a:ext cx="1217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OBRAS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70157" y="5023106"/>
            <a:ext cx="61912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023106"/>
            <a:ext cx="2175510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Convênios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Governo Federal</a:t>
            </a:r>
            <a:endParaRPr sz="800">
              <a:latin typeface="Arial MT"/>
              <a:cs typeface="Arial MT"/>
            </a:endParaRPr>
          </a:p>
          <a:p>
            <a:pPr marL="12700" marR="681355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$1.000.000,00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94390" y="6904837"/>
          <a:ext cx="6590030" cy="11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5038090"/>
                <a:gridCol w="71373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DO HOSPITAL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565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6084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5651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2651029" y="8711440"/>
            <a:ext cx="2058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fevereiro,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2026-02-25T16:00:57Z</dcterms:created>
  <dcterms:modified xsi:type="dcterms:W3CDTF">2026-02-25T16:00:57Z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2026-02-23T00:00:00Z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2026-02-23T00:00:00Z</vt:filetime>
  </property>
</Properties>
</file>