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6738" y="228195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80888" y="248412"/>
            <a:ext cx="1277112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7983" y="420110"/>
            <a:ext cx="5965825" cy="555942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26504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449/2025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MUNICIPAL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Governo.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300"/>
              </a:lnSpc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12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019/2025,</a:t>
            </a:r>
            <a:r>
              <a:rPr dirty="0" sz="1200" spc="12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2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4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125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Nº </a:t>
            </a:r>
            <a:r>
              <a:rPr dirty="0" sz="1200" b="1">
                <a:latin typeface="Times New Roman"/>
                <a:cs typeface="Times New Roman"/>
              </a:rPr>
              <a:t>4616/2025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(CONTRATAÇÕ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SERVIÇOS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APRESENTAÇÃO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CANTOR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TIEE </a:t>
            </a:r>
            <a:r>
              <a:rPr dirty="0" sz="1200" spc="-40" b="1">
                <a:latin typeface="Times New Roman"/>
                <a:cs typeface="Times New Roman"/>
              </a:rPr>
              <a:t>PARA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ATENDER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AS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DEMANDAS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 </a:t>
            </a:r>
            <a:r>
              <a:rPr dirty="0" sz="1200" spc="-10" b="1">
                <a:latin typeface="Times New Roman"/>
                <a:cs typeface="Times New Roman"/>
              </a:rPr>
              <a:t>FESTA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TRABALHADOR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2025)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GOLD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120 </a:t>
            </a:r>
            <a:r>
              <a:rPr dirty="0" sz="1200" b="1">
                <a:latin typeface="Times New Roman"/>
                <a:cs typeface="Times New Roman"/>
              </a:rPr>
              <a:t>PRODUÇÕES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EVENTOS</a:t>
            </a:r>
            <a:r>
              <a:rPr dirty="0" sz="1200" spc="-20" b="1">
                <a:latin typeface="Times New Roman"/>
                <a:cs typeface="Times New Roman"/>
              </a:rPr>
              <a:t> LTDA.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019/2025,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4616/2025.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6350" indent="172085">
              <a:lnSpc>
                <a:spcPts val="1380"/>
              </a:lnSpc>
              <a:buAutoNum type="arabicParenR"/>
              <a:tabLst>
                <a:tab pos="184785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</a:t>
            </a:r>
            <a:r>
              <a:rPr dirty="0" sz="1200">
                <a:latin typeface="Times New Roman"/>
                <a:cs typeface="Times New Roman"/>
              </a:rPr>
              <a:t>Institucionais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7165" indent="-164465">
              <a:lnSpc>
                <a:spcPts val="1315"/>
              </a:lnSpc>
              <a:buAutoNum type="arabicParenR"/>
              <a:tabLst>
                <a:tab pos="177165" algn="l"/>
              </a:tabLst>
            </a:pPr>
            <a:r>
              <a:rPr dirty="0" sz="1200" b="1">
                <a:latin typeface="Times New Roman"/>
                <a:cs typeface="Times New Roman"/>
              </a:rPr>
              <a:t>Camila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Francisco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Silva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Diretora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Oficiais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290433634;</a:t>
            </a:r>
            <a:endParaRPr sz="1200">
              <a:latin typeface="Times New Roman"/>
              <a:cs typeface="Times New Roman"/>
            </a:endParaRPr>
          </a:p>
          <a:p>
            <a:pPr marL="177165" indent="-164465">
              <a:lnSpc>
                <a:spcPts val="1410"/>
              </a:lnSpc>
              <a:buAutoNum type="arabicParenR"/>
              <a:tabLst>
                <a:tab pos="177165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Tunala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março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59527" y="6647174"/>
            <a:ext cx="1993264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abril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23819" y="7351262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84067" y="8123936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nº 449 -25 Governo 29-04-25</dc:title>
  <dcterms:created xsi:type="dcterms:W3CDTF">2025-07-07T15:56:38Z</dcterms:created>
  <dcterms:modified xsi:type="dcterms:W3CDTF">2025-07-07T15:56:38Z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2025-06-04T00:00:00Z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