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16015" cy="508381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15235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453/2025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Procuradoria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Município.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6700"/>
              </a:lnSpc>
              <a:spcBef>
                <a:spcPts val="1330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PROCESO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500/2025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(EMPRESA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SAP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COMÉRCIO</a:t>
            </a:r>
            <a:r>
              <a:rPr dirty="0" sz="1200" spc="1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SERVIÇOS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spc="-10" b="1">
                <a:latin typeface="Times New Roman"/>
                <a:cs typeface="Times New Roman"/>
              </a:rPr>
              <a:t>DISTRIBUIDORA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LTDA,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CNPJ: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05.369.839/0001-</a:t>
            </a:r>
            <a:r>
              <a:rPr dirty="0" sz="1200" spc="-25" b="1">
                <a:latin typeface="Times New Roman"/>
                <a:cs typeface="Times New Roman"/>
              </a:rPr>
              <a:t>15)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500/2025.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100" b="1">
                <a:latin typeface="Times New Roman"/>
                <a:cs typeface="Times New Roman"/>
              </a:rPr>
              <a:t>1)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Daniel</a:t>
            </a:r>
            <a:r>
              <a:rPr dirty="0" sz="1100" spc="-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Aguiar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dos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Santos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Tavares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Matr. 290433473.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06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6985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07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6525254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7706361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453-25 PGM 07-05-25</dc:title>
  <dcterms:created xsi:type="dcterms:W3CDTF">2025-07-07T15:50:37Z</dcterms:created>
  <dcterms:modified xsi:type="dcterms:W3CDTF">2025-07-07T15:50:37Z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