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885" cy="6376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454/2025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AO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 b="1">
                <a:latin typeface="Calibri"/>
                <a:cs typeface="Calibri"/>
              </a:rPr>
              <a:t>PROCESSO </a:t>
            </a:r>
            <a:r>
              <a:rPr dirty="0" sz="1100" spc="-10" b="1">
                <a:latin typeface="Calibri"/>
                <a:cs typeface="Calibri"/>
              </a:rPr>
              <a:t>ADMINISTRATIVO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20.430/2022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6350">
              <a:lnSpc>
                <a:spcPct val="143300"/>
              </a:lnSpc>
              <a:spcBef>
                <a:spcPts val="495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aComissão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Fiscalizadora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2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229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CONTRATO</a:t>
            </a:r>
            <a:r>
              <a:rPr dirty="0" sz="1000" spc="2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2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nº:</a:t>
            </a:r>
            <a:r>
              <a:rPr dirty="0" sz="1000" spc="16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043/2023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2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229">
                <a:latin typeface="Arial MT"/>
                <a:cs typeface="Arial MT"/>
              </a:rPr>
              <a:t> </a:t>
            </a:r>
            <a:r>
              <a:rPr dirty="0" sz="1000" spc="-10" b="1">
                <a:solidFill>
                  <a:srgbClr val="000008"/>
                </a:solidFill>
                <a:latin typeface="Arial"/>
                <a:cs typeface="Arial"/>
              </a:rPr>
              <a:t>oAQUISIÇÃO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EXCLUSIVA</a:t>
            </a:r>
            <a:r>
              <a:rPr dirty="0" sz="1000" spc="-3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-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GÊNEROS</a:t>
            </a:r>
            <a:r>
              <a:rPr dirty="0" sz="1000" spc="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ALIMENTÍCIOS</a:t>
            </a:r>
            <a:r>
              <a:rPr dirty="0" sz="1000" spc="-1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DA</a:t>
            </a:r>
            <a:r>
              <a:rPr dirty="0" sz="1000" spc="-10" b="1">
                <a:solidFill>
                  <a:srgbClr val="000008"/>
                </a:solidFill>
                <a:latin typeface="Arial"/>
                <a:cs typeface="Arial"/>
              </a:rPr>
              <a:t> AGRICULTURA</a:t>
            </a:r>
            <a:r>
              <a:rPr dirty="0" sz="1000" spc="-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FAMILIAR</a:t>
            </a:r>
            <a:r>
              <a:rPr dirty="0" sz="1000" spc="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atender </a:t>
            </a:r>
            <a:r>
              <a:rPr dirty="0" sz="1100" spc="-25">
                <a:latin typeface="Arial MT"/>
                <a:cs typeface="Arial MT"/>
              </a:rPr>
              <a:t>às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necessidades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 de Educação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 fazem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o</a:t>
            </a:r>
            <a:endParaRPr sz="1000">
              <a:latin typeface="Arial MT"/>
              <a:cs typeface="Arial MT"/>
            </a:endParaRPr>
          </a:p>
          <a:p>
            <a:pPr algn="just" marL="12700" marR="7620">
              <a:lnSpc>
                <a:spcPct val="143000"/>
              </a:lnSpc>
              <a:spcBef>
                <a:spcPts val="75"/>
              </a:spcBef>
            </a:pP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25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4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26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4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6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25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COOPARIO</a:t>
            </a:r>
            <a:r>
              <a:rPr dirty="0" sz="1000" spc="26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25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COOPERATIVA</a:t>
            </a:r>
            <a:r>
              <a:rPr dirty="0" sz="1000" spc="254">
                <a:latin typeface="Arial MT"/>
                <a:cs typeface="Arial MT"/>
              </a:rPr>
              <a:t> 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AGRICULTORES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AGRICULTORAS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FAMILIAR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PARDO</a:t>
            </a:r>
            <a:r>
              <a:rPr dirty="0" sz="1000" spc="-10" b="1" i="1"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94"/>
              </a:spcBef>
            </a:pPr>
            <a:endParaRPr sz="1000">
              <a:latin typeface="Arial"/>
              <a:cs typeface="Arial"/>
            </a:endParaRPr>
          </a:p>
          <a:p>
            <a:pPr marL="192405" marR="10160" indent="-180340">
              <a:lnSpc>
                <a:spcPct val="116700"/>
              </a:lnSpc>
              <a:buSzPct val="110000"/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SANTOS</a:t>
            </a:r>
            <a:r>
              <a:rPr dirty="0" sz="1100" spc="13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13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ASSESSOR</a:t>
            </a:r>
            <a:r>
              <a:rPr dirty="0" sz="1100" spc="135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RELAÇÕES</a:t>
            </a:r>
            <a:r>
              <a:rPr dirty="0" sz="1100" spc="140">
                <a:latin typeface="Calibri"/>
                <a:cs typeface="Calibri"/>
              </a:rPr>
              <a:t>  </a:t>
            </a:r>
            <a:r>
              <a:rPr dirty="0" sz="1100">
                <a:latin typeface="Calibri"/>
                <a:cs typeface="Calibri"/>
              </a:rPr>
              <a:t>INSTITUCIONAIS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20">
                <a:latin typeface="Arial MT"/>
                <a:cs typeface="Arial MT"/>
              </a:rPr>
              <a:t>  </a:t>
            </a:r>
            <a:r>
              <a:rPr dirty="0" sz="1000" spc="-10">
                <a:latin typeface="Arial MT"/>
                <a:cs typeface="Arial MT"/>
              </a:rPr>
              <a:t>MATRÍCULA: 290433526;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Font typeface="Calibri"/>
              <a:buChar char="●"/>
            </a:pPr>
            <a:endParaRPr sz="1100">
              <a:latin typeface="Arial MT"/>
              <a:cs typeface="Arial MT"/>
            </a:endParaRPr>
          </a:p>
          <a:p>
            <a:pPr marL="192405" marR="5080" indent="-180340">
              <a:lnSpc>
                <a:spcPct val="117300"/>
              </a:lnSpc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RANIELLA</a:t>
            </a:r>
            <a:r>
              <a:rPr dirty="0" sz="1100" spc="3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MARTINS</a:t>
            </a:r>
            <a:r>
              <a:rPr dirty="0" sz="1100" spc="3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NASCIMENTO-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COORDENADORA</a:t>
            </a:r>
            <a:r>
              <a:rPr dirty="0" sz="1100" spc="3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ALIMENTAÇÃO</a:t>
            </a:r>
            <a:r>
              <a:rPr dirty="0" sz="1100" spc="3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ESCOLAR</a:t>
            </a:r>
            <a:r>
              <a:rPr dirty="0" sz="1000" spc="-10">
                <a:latin typeface="Arial MT"/>
                <a:cs typeface="Arial MT"/>
              </a:rPr>
              <a:t>–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290433576;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5"/>
              </a:spcBef>
              <a:buFont typeface="Calibri"/>
              <a:buChar char="●"/>
            </a:pPr>
            <a:endParaRPr sz="1100">
              <a:latin typeface="Calibri"/>
              <a:cs typeface="Calibri"/>
            </a:endParaRPr>
          </a:p>
          <a:p>
            <a:pPr marL="192405" marR="10160" indent="-180340">
              <a:lnSpc>
                <a:spcPct val="117300"/>
              </a:lnSpc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MAURA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MARIA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LOPES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COSTA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SURPERVISORA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GERÊNCIA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ALIMENTAÇÃO-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290433710.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Calibri"/>
              <a:cs typeface="Calibri"/>
            </a:endParaRPr>
          </a:p>
          <a:p>
            <a:pPr algn="just" marL="12700" marR="6985">
              <a:lnSpc>
                <a:spcPct val="1173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60445">
              <a:lnSpc>
                <a:spcPct val="100000"/>
              </a:lnSpc>
              <a:spcBef>
                <a:spcPts val="1030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07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19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799062"/>
            <a:ext cx="1591310" cy="4908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794747"/>
            <a:ext cx="487679" cy="39471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10277856"/>
            <a:ext cx="1275587" cy="4145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de Fiscais Coopario</dc:title>
  <dcterms:created xsi:type="dcterms:W3CDTF">2025-07-07T15:47:45Z</dcterms:created>
  <dcterms:modified xsi:type="dcterms:W3CDTF">2025-07-07T15:47:45Z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