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3023" y="9517380"/>
            <a:ext cx="775716" cy="72542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8033" y="2185035"/>
            <a:ext cx="3166871" cy="11287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0707" y="2885503"/>
            <a:ext cx="105346" cy="112966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1264824" y="2885503"/>
            <a:ext cx="747395" cy="113030"/>
            <a:chOff x="1264824" y="2885503"/>
            <a:chExt cx="747395" cy="113030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64824" y="2886456"/>
              <a:ext cx="296418" cy="11049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1054" y="2885503"/>
              <a:ext cx="430815" cy="112966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2082164" y="2885503"/>
            <a:ext cx="829944" cy="113030"/>
            <a:chOff x="2082164" y="2885503"/>
            <a:chExt cx="829944" cy="113030"/>
          </a:xfrm>
        </p:grpSpPr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2164" y="2887027"/>
              <a:ext cx="105346" cy="10991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08942" y="2887027"/>
              <a:ext cx="87058" cy="11144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18956" y="2887027"/>
              <a:ext cx="87058" cy="109918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27731" y="2885503"/>
              <a:ext cx="175259" cy="11296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24423" y="2887027"/>
              <a:ext cx="287274" cy="110172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81896" y="2886456"/>
            <a:ext cx="192595" cy="110490"/>
          </a:xfrm>
          <a:prstGeom prst="rect">
            <a:avLst/>
          </a:prstGeom>
        </p:spPr>
      </p:pic>
      <p:sp>
        <p:nvSpPr>
          <p:cNvPr id="15" name="object 15" descr=""/>
          <p:cNvSpPr/>
          <p:nvPr/>
        </p:nvSpPr>
        <p:spPr>
          <a:xfrm>
            <a:off x="3240119" y="2885503"/>
            <a:ext cx="88900" cy="113030"/>
          </a:xfrm>
          <a:custGeom>
            <a:avLst/>
            <a:gdLst/>
            <a:ahLst/>
            <a:cxnLst/>
            <a:rect l="l" t="t" r="r" b="b"/>
            <a:pathLst>
              <a:path w="88900" h="113030">
                <a:moveTo>
                  <a:pt x="53435" y="112966"/>
                </a:moveTo>
                <a:lnTo>
                  <a:pt x="44291" y="112966"/>
                </a:lnTo>
                <a:lnTo>
                  <a:pt x="34560" y="112393"/>
                </a:lnTo>
                <a:lnTo>
                  <a:pt x="1690" y="83581"/>
                </a:lnTo>
                <a:lnTo>
                  <a:pt x="0" y="74771"/>
                </a:lnTo>
                <a:lnTo>
                  <a:pt x="21431" y="73247"/>
                </a:lnTo>
                <a:lnTo>
                  <a:pt x="22955" y="80867"/>
                </a:lnTo>
                <a:lnTo>
                  <a:pt x="24479" y="85439"/>
                </a:lnTo>
                <a:lnTo>
                  <a:pt x="32099" y="93059"/>
                </a:lnTo>
                <a:lnTo>
                  <a:pt x="38195" y="94583"/>
                </a:lnTo>
                <a:lnTo>
                  <a:pt x="51911" y="94583"/>
                </a:lnTo>
                <a:lnTo>
                  <a:pt x="58007" y="93059"/>
                </a:lnTo>
                <a:lnTo>
                  <a:pt x="64198" y="86963"/>
                </a:lnTo>
                <a:lnTo>
                  <a:pt x="65722" y="83915"/>
                </a:lnTo>
                <a:lnTo>
                  <a:pt x="65722" y="74771"/>
                </a:lnTo>
                <a:lnTo>
                  <a:pt x="64198" y="73247"/>
                </a:lnTo>
                <a:lnTo>
                  <a:pt x="62674" y="70199"/>
                </a:lnTo>
                <a:lnTo>
                  <a:pt x="59531" y="68675"/>
                </a:lnTo>
                <a:lnTo>
                  <a:pt x="56483" y="68675"/>
                </a:lnTo>
                <a:lnTo>
                  <a:pt x="53435" y="67151"/>
                </a:lnTo>
                <a:lnTo>
                  <a:pt x="47339" y="65627"/>
                </a:lnTo>
                <a:lnTo>
                  <a:pt x="38195" y="62579"/>
                </a:lnTo>
                <a:lnTo>
                  <a:pt x="29869" y="60912"/>
                </a:lnTo>
                <a:lnTo>
                  <a:pt x="23098" y="58388"/>
                </a:lnTo>
                <a:lnTo>
                  <a:pt x="17755" y="55292"/>
                </a:lnTo>
                <a:lnTo>
                  <a:pt x="6096" y="45815"/>
                </a:lnTo>
                <a:lnTo>
                  <a:pt x="3048" y="39719"/>
                </a:lnTo>
                <a:lnTo>
                  <a:pt x="3048" y="24384"/>
                </a:lnTo>
                <a:lnTo>
                  <a:pt x="4572" y="19812"/>
                </a:lnTo>
                <a:lnTo>
                  <a:pt x="10668" y="10668"/>
                </a:lnTo>
                <a:lnTo>
                  <a:pt x="15240" y="6096"/>
                </a:lnTo>
                <a:lnTo>
                  <a:pt x="21431" y="4572"/>
                </a:lnTo>
                <a:lnTo>
                  <a:pt x="27527" y="1524"/>
                </a:lnTo>
                <a:lnTo>
                  <a:pt x="35147" y="0"/>
                </a:lnTo>
                <a:lnTo>
                  <a:pt x="42767" y="0"/>
                </a:lnTo>
                <a:lnTo>
                  <a:pt x="79105" y="14025"/>
                </a:lnTo>
                <a:lnTo>
                  <a:pt x="85534" y="33528"/>
                </a:lnTo>
                <a:lnTo>
                  <a:pt x="62674" y="33528"/>
                </a:lnTo>
                <a:lnTo>
                  <a:pt x="62674" y="28956"/>
                </a:lnTo>
                <a:lnTo>
                  <a:pt x="59531" y="24384"/>
                </a:lnTo>
                <a:lnTo>
                  <a:pt x="56483" y="21336"/>
                </a:lnTo>
                <a:lnTo>
                  <a:pt x="53435" y="19812"/>
                </a:lnTo>
                <a:lnTo>
                  <a:pt x="48863" y="18288"/>
                </a:lnTo>
                <a:lnTo>
                  <a:pt x="36671" y="18288"/>
                </a:lnTo>
                <a:lnTo>
                  <a:pt x="32099" y="19812"/>
                </a:lnTo>
                <a:lnTo>
                  <a:pt x="27527" y="22860"/>
                </a:lnTo>
                <a:lnTo>
                  <a:pt x="24479" y="25908"/>
                </a:lnTo>
                <a:lnTo>
                  <a:pt x="24479" y="32004"/>
                </a:lnTo>
                <a:lnTo>
                  <a:pt x="30575" y="38195"/>
                </a:lnTo>
                <a:lnTo>
                  <a:pt x="48863" y="42767"/>
                </a:lnTo>
                <a:lnTo>
                  <a:pt x="59531" y="45815"/>
                </a:lnTo>
                <a:lnTo>
                  <a:pt x="67246" y="47339"/>
                </a:lnTo>
                <a:lnTo>
                  <a:pt x="80962" y="56483"/>
                </a:lnTo>
                <a:lnTo>
                  <a:pt x="84010" y="62579"/>
                </a:lnTo>
                <a:lnTo>
                  <a:pt x="87058" y="67151"/>
                </a:lnTo>
                <a:lnTo>
                  <a:pt x="88582" y="71723"/>
                </a:lnTo>
                <a:lnTo>
                  <a:pt x="88582" y="85439"/>
                </a:lnTo>
                <a:lnTo>
                  <a:pt x="87058" y="91535"/>
                </a:lnTo>
                <a:lnTo>
                  <a:pt x="82486" y="96107"/>
                </a:lnTo>
                <a:lnTo>
                  <a:pt x="79438" y="102203"/>
                </a:lnTo>
                <a:lnTo>
                  <a:pt x="74866" y="106870"/>
                </a:lnTo>
                <a:lnTo>
                  <a:pt x="68770" y="108394"/>
                </a:lnTo>
                <a:lnTo>
                  <a:pt x="62674" y="111442"/>
                </a:lnTo>
                <a:lnTo>
                  <a:pt x="53435" y="1129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388006" y="2887027"/>
            <a:ext cx="229171" cy="111442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95279" y="3091529"/>
            <a:ext cx="169545" cy="82391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339691" y="3091529"/>
            <a:ext cx="256603" cy="82391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666589" y="3062573"/>
            <a:ext cx="166497" cy="111347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587525" y="2886456"/>
            <a:ext cx="1057179" cy="287464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901856" y="3091529"/>
            <a:ext cx="337661" cy="82391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681376" y="2887027"/>
            <a:ext cx="798956" cy="309848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036064" y="2859595"/>
            <a:ext cx="2881407" cy="520350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001577" y="3091529"/>
            <a:ext cx="160401" cy="82391"/>
          </a:xfrm>
          <a:prstGeom prst="rect">
            <a:avLst/>
          </a:prstGeom>
        </p:spPr>
      </p:pic>
      <p:grpSp>
        <p:nvGrpSpPr>
          <p:cNvPr id="25" name="object 25" descr=""/>
          <p:cNvGrpSpPr/>
          <p:nvPr/>
        </p:nvGrpSpPr>
        <p:grpSpPr>
          <a:xfrm>
            <a:off x="1095279" y="3238023"/>
            <a:ext cx="509270" cy="111760"/>
            <a:chOff x="1095279" y="3238023"/>
            <a:chExt cx="509270" cy="111760"/>
          </a:xfrm>
        </p:grpSpPr>
        <p:sp>
          <p:nvSpPr>
            <p:cNvPr id="26" name="object 26" descr=""/>
            <p:cNvSpPr/>
            <p:nvPr/>
          </p:nvSpPr>
          <p:spPr>
            <a:xfrm>
              <a:off x="1095273" y="3238030"/>
              <a:ext cx="20320" cy="110489"/>
            </a:xfrm>
            <a:custGeom>
              <a:avLst/>
              <a:gdLst/>
              <a:ahLst/>
              <a:cxnLst/>
              <a:rect l="l" t="t" r="r" b="b"/>
              <a:pathLst>
                <a:path w="20319" h="110489">
                  <a:moveTo>
                    <a:pt x="19900" y="30480"/>
                  </a:moveTo>
                  <a:lnTo>
                    <a:pt x="0" y="30480"/>
                  </a:lnTo>
                  <a:lnTo>
                    <a:pt x="0" y="109918"/>
                  </a:lnTo>
                  <a:lnTo>
                    <a:pt x="19900" y="109918"/>
                  </a:lnTo>
                  <a:lnTo>
                    <a:pt x="19900" y="30480"/>
                  </a:lnTo>
                  <a:close/>
                </a:path>
                <a:path w="20319" h="110489">
                  <a:moveTo>
                    <a:pt x="19900" y="0"/>
                  </a:moveTo>
                  <a:lnTo>
                    <a:pt x="0" y="0"/>
                  </a:lnTo>
                  <a:lnTo>
                    <a:pt x="0" y="19812"/>
                  </a:lnTo>
                  <a:lnTo>
                    <a:pt x="19900" y="19812"/>
                  </a:lnTo>
                  <a:lnTo>
                    <a:pt x="199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136522" y="3238023"/>
              <a:ext cx="467487" cy="111442"/>
            </a:xfrm>
            <a:prstGeom prst="rect">
              <a:avLst/>
            </a:prstGeom>
          </p:spPr>
        </p:pic>
      </p:grpSp>
      <p:pic>
        <p:nvPicPr>
          <p:cNvPr id="28" name="object 28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652873" y="3238023"/>
            <a:ext cx="102298" cy="109918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802606" y="3266979"/>
            <a:ext cx="73342" cy="82391"/>
          </a:xfrm>
          <a:prstGeom prst="rect">
            <a:avLst/>
          </a:prstGeom>
        </p:spPr>
      </p:pic>
      <p:sp>
        <p:nvSpPr>
          <p:cNvPr id="30" name="object 30" descr=""/>
          <p:cNvSpPr/>
          <p:nvPr/>
        </p:nvSpPr>
        <p:spPr>
          <a:xfrm>
            <a:off x="1924811" y="3238023"/>
            <a:ext cx="100965" cy="110489"/>
          </a:xfrm>
          <a:custGeom>
            <a:avLst/>
            <a:gdLst/>
            <a:ahLst/>
            <a:cxnLst/>
            <a:rect l="l" t="t" r="r" b="b"/>
            <a:pathLst>
              <a:path w="100964" h="110489">
                <a:moveTo>
                  <a:pt x="62579" y="109918"/>
                </a:moveTo>
                <a:lnTo>
                  <a:pt x="38195" y="109918"/>
                </a:lnTo>
                <a:lnTo>
                  <a:pt x="0" y="0"/>
                </a:lnTo>
                <a:lnTo>
                  <a:pt x="22859" y="0"/>
                </a:lnTo>
                <a:lnTo>
                  <a:pt x="50387" y="80867"/>
                </a:lnTo>
                <a:lnTo>
                  <a:pt x="77914" y="0"/>
                </a:lnTo>
                <a:lnTo>
                  <a:pt x="100774" y="0"/>
                </a:lnTo>
                <a:lnTo>
                  <a:pt x="62579" y="1099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5719559" y="3587496"/>
            <a:ext cx="755015" cy="113030"/>
          </a:xfrm>
          <a:custGeom>
            <a:avLst/>
            <a:gdLst/>
            <a:ahLst/>
            <a:cxnLst/>
            <a:rect l="l" t="t" r="r" b="b"/>
            <a:pathLst>
              <a:path w="755014" h="113029">
                <a:moveTo>
                  <a:pt x="99250" y="109918"/>
                </a:moveTo>
                <a:lnTo>
                  <a:pt x="85534" y="88582"/>
                </a:lnTo>
                <a:lnTo>
                  <a:pt x="79438" y="80962"/>
                </a:lnTo>
                <a:lnTo>
                  <a:pt x="76390" y="74866"/>
                </a:lnTo>
                <a:lnTo>
                  <a:pt x="73342" y="71729"/>
                </a:lnTo>
                <a:lnTo>
                  <a:pt x="70205" y="67157"/>
                </a:lnTo>
                <a:lnTo>
                  <a:pt x="65633" y="64109"/>
                </a:lnTo>
                <a:lnTo>
                  <a:pt x="61061" y="62585"/>
                </a:lnTo>
                <a:lnTo>
                  <a:pt x="70205" y="61061"/>
                </a:lnTo>
                <a:lnTo>
                  <a:pt x="77914" y="58013"/>
                </a:lnTo>
                <a:lnTo>
                  <a:pt x="82486" y="51917"/>
                </a:lnTo>
                <a:lnTo>
                  <a:pt x="87058" y="47345"/>
                </a:lnTo>
                <a:lnTo>
                  <a:pt x="90106" y="39725"/>
                </a:lnTo>
                <a:lnTo>
                  <a:pt x="90106" y="26009"/>
                </a:lnTo>
                <a:lnTo>
                  <a:pt x="88582" y="19913"/>
                </a:lnTo>
                <a:lnTo>
                  <a:pt x="85534" y="15341"/>
                </a:lnTo>
                <a:lnTo>
                  <a:pt x="82486" y="9245"/>
                </a:lnTo>
                <a:lnTo>
                  <a:pt x="77914" y="6096"/>
                </a:lnTo>
                <a:lnTo>
                  <a:pt x="71818" y="4572"/>
                </a:lnTo>
                <a:lnTo>
                  <a:pt x="67157" y="1524"/>
                </a:lnTo>
                <a:lnTo>
                  <a:pt x="67157" y="29057"/>
                </a:lnTo>
                <a:lnTo>
                  <a:pt x="67157" y="36677"/>
                </a:lnTo>
                <a:lnTo>
                  <a:pt x="65633" y="39725"/>
                </a:lnTo>
                <a:lnTo>
                  <a:pt x="64109" y="41249"/>
                </a:lnTo>
                <a:lnTo>
                  <a:pt x="64109" y="44297"/>
                </a:lnTo>
                <a:lnTo>
                  <a:pt x="61061" y="45821"/>
                </a:lnTo>
                <a:lnTo>
                  <a:pt x="58013" y="45821"/>
                </a:lnTo>
                <a:lnTo>
                  <a:pt x="56489" y="47345"/>
                </a:lnTo>
                <a:lnTo>
                  <a:pt x="22860" y="47345"/>
                </a:lnTo>
                <a:lnTo>
                  <a:pt x="22860" y="19913"/>
                </a:lnTo>
                <a:lnTo>
                  <a:pt x="59537" y="19913"/>
                </a:lnTo>
                <a:lnTo>
                  <a:pt x="62585" y="21437"/>
                </a:lnTo>
                <a:lnTo>
                  <a:pt x="64109" y="24485"/>
                </a:lnTo>
                <a:lnTo>
                  <a:pt x="65633" y="26009"/>
                </a:lnTo>
                <a:lnTo>
                  <a:pt x="67157" y="29057"/>
                </a:lnTo>
                <a:lnTo>
                  <a:pt x="67157" y="1524"/>
                </a:lnTo>
                <a:lnTo>
                  <a:pt x="0" y="1524"/>
                </a:lnTo>
                <a:lnTo>
                  <a:pt x="0" y="109918"/>
                </a:lnTo>
                <a:lnTo>
                  <a:pt x="22860" y="109918"/>
                </a:lnTo>
                <a:lnTo>
                  <a:pt x="22860" y="64109"/>
                </a:lnTo>
                <a:lnTo>
                  <a:pt x="32105" y="64109"/>
                </a:lnTo>
                <a:lnTo>
                  <a:pt x="35153" y="65633"/>
                </a:lnTo>
                <a:lnTo>
                  <a:pt x="38201" y="65633"/>
                </a:lnTo>
                <a:lnTo>
                  <a:pt x="41249" y="67157"/>
                </a:lnTo>
                <a:lnTo>
                  <a:pt x="47345" y="73253"/>
                </a:lnTo>
                <a:lnTo>
                  <a:pt x="50393" y="77914"/>
                </a:lnTo>
                <a:lnTo>
                  <a:pt x="71818" y="109918"/>
                </a:lnTo>
                <a:lnTo>
                  <a:pt x="99250" y="109918"/>
                </a:lnTo>
                <a:close/>
              </a:path>
              <a:path w="755014" h="113029">
                <a:moveTo>
                  <a:pt x="194030" y="92138"/>
                </a:moveTo>
                <a:lnTo>
                  <a:pt x="132880" y="92138"/>
                </a:lnTo>
                <a:lnTo>
                  <a:pt x="132880" y="62928"/>
                </a:lnTo>
                <a:lnTo>
                  <a:pt x="187845" y="62928"/>
                </a:lnTo>
                <a:lnTo>
                  <a:pt x="187845" y="43878"/>
                </a:lnTo>
                <a:lnTo>
                  <a:pt x="132880" y="43878"/>
                </a:lnTo>
                <a:lnTo>
                  <a:pt x="132880" y="19748"/>
                </a:lnTo>
                <a:lnTo>
                  <a:pt x="190982" y="19748"/>
                </a:lnTo>
                <a:lnTo>
                  <a:pt x="190982" y="1968"/>
                </a:lnTo>
                <a:lnTo>
                  <a:pt x="109931" y="1968"/>
                </a:lnTo>
                <a:lnTo>
                  <a:pt x="109931" y="19748"/>
                </a:lnTo>
                <a:lnTo>
                  <a:pt x="109931" y="43878"/>
                </a:lnTo>
                <a:lnTo>
                  <a:pt x="109931" y="62928"/>
                </a:lnTo>
                <a:lnTo>
                  <a:pt x="109931" y="92138"/>
                </a:lnTo>
                <a:lnTo>
                  <a:pt x="109931" y="109918"/>
                </a:lnTo>
                <a:lnTo>
                  <a:pt x="194030" y="109918"/>
                </a:lnTo>
                <a:lnTo>
                  <a:pt x="194030" y="92138"/>
                </a:lnTo>
                <a:close/>
              </a:path>
              <a:path w="755014" h="113029">
                <a:moveTo>
                  <a:pt x="296329" y="71729"/>
                </a:moveTo>
                <a:lnTo>
                  <a:pt x="262559" y="44183"/>
                </a:lnTo>
                <a:lnTo>
                  <a:pt x="255092" y="42773"/>
                </a:lnTo>
                <a:lnTo>
                  <a:pt x="244424" y="39725"/>
                </a:lnTo>
                <a:lnTo>
                  <a:pt x="235280" y="35153"/>
                </a:lnTo>
                <a:lnTo>
                  <a:pt x="233756" y="33629"/>
                </a:lnTo>
                <a:lnTo>
                  <a:pt x="232232" y="30581"/>
                </a:lnTo>
                <a:lnTo>
                  <a:pt x="232232" y="26009"/>
                </a:lnTo>
                <a:lnTo>
                  <a:pt x="233756" y="22961"/>
                </a:lnTo>
                <a:lnTo>
                  <a:pt x="238328" y="18389"/>
                </a:lnTo>
                <a:lnTo>
                  <a:pt x="244424" y="16865"/>
                </a:lnTo>
                <a:lnTo>
                  <a:pt x="256616" y="16865"/>
                </a:lnTo>
                <a:lnTo>
                  <a:pt x="261188" y="18389"/>
                </a:lnTo>
                <a:lnTo>
                  <a:pt x="264236" y="21437"/>
                </a:lnTo>
                <a:lnTo>
                  <a:pt x="267284" y="22961"/>
                </a:lnTo>
                <a:lnTo>
                  <a:pt x="268808" y="27533"/>
                </a:lnTo>
                <a:lnTo>
                  <a:pt x="270421" y="33629"/>
                </a:lnTo>
                <a:lnTo>
                  <a:pt x="291757" y="32105"/>
                </a:lnTo>
                <a:lnTo>
                  <a:pt x="268655" y="1536"/>
                </a:lnTo>
                <a:lnTo>
                  <a:pt x="250520" y="0"/>
                </a:lnTo>
                <a:lnTo>
                  <a:pt x="235280" y="0"/>
                </a:lnTo>
                <a:lnTo>
                  <a:pt x="222986" y="6096"/>
                </a:lnTo>
                <a:lnTo>
                  <a:pt x="218414" y="9245"/>
                </a:lnTo>
                <a:lnTo>
                  <a:pt x="212318" y="18389"/>
                </a:lnTo>
                <a:lnTo>
                  <a:pt x="210794" y="24485"/>
                </a:lnTo>
                <a:lnTo>
                  <a:pt x="210794" y="38201"/>
                </a:lnTo>
                <a:lnTo>
                  <a:pt x="245948" y="62585"/>
                </a:lnTo>
                <a:lnTo>
                  <a:pt x="255092" y="64109"/>
                </a:lnTo>
                <a:lnTo>
                  <a:pt x="261188" y="65633"/>
                </a:lnTo>
                <a:lnTo>
                  <a:pt x="262712" y="67157"/>
                </a:lnTo>
                <a:lnTo>
                  <a:pt x="267284" y="68681"/>
                </a:lnTo>
                <a:lnTo>
                  <a:pt x="270421" y="70205"/>
                </a:lnTo>
                <a:lnTo>
                  <a:pt x="273469" y="73253"/>
                </a:lnTo>
                <a:lnTo>
                  <a:pt x="273469" y="82486"/>
                </a:lnTo>
                <a:lnTo>
                  <a:pt x="271945" y="85534"/>
                </a:lnTo>
                <a:lnTo>
                  <a:pt x="268808" y="88582"/>
                </a:lnTo>
                <a:lnTo>
                  <a:pt x="264236" y="91630"/>
                </a:lnTo>
                <a:lnTo>
                  <a:pt x="259664" y="93154"/>
                </a:lnTo>
                <a:lnTo>
                  <a:pt x="245948" y="93154"/>
                </a:lnTo>
                <a:lnTo>
                  <a:pt x="239852" y="91630"/>
                </a:lnTo>
                <a:lnTo>
                  <a:pt x="236804" y="88582"/>
                </a:lnTo>
                <a:lnTo>
                  <a:pt x="232232" y="85534"/>
                </a:lnTo>
                <a:lnTo>
                  <a:pt x="229082" y="79438"/>
                </a:lnTo>
                <a:lnTo>
                  <a:pt x="227558" y="73253"/>
                </a:lnTo>
                <a:lnTo>
                  <a:pt x="206222" y="74866"/>
                </a:lnTo>
                <a:lnTo>
                  <a:pt x="233705" y="109918"/>
                </a:lnTo>
                <a:lnTo>
                  <a:pt x="252044" y="112966"/>
                </a:lnTo>
                <a:lnTo>
                  <a:pt x="261188" y="112966"/>
                </a:lnTo>
                <a:lnTo>
                  <a:pt x="268808" y="111442"/>
                </a:lnTo>
                <a:lnTo>
                  <a:pt x="274993" y="108394"/>
                </a:lnTo>
                <a:lnTo>
                  <a:pt x="282613" y="105346"/>
                </a:lnTo>
                <a:lnTo>
                  <a:pt x="287185" y="100774"/>
                </a:lnTo>
                <a:lnTo>
                  <a:pt x="290233" y="96202"/>
                </a:lnTo>
                <a:lnTo>
                  <a:pt x="293281" y="90106"/>
                </a:lnTo>
                <a:lnTo>
                  <a:pt x="296329" y="85534"/>
                </a:lnTo>
                <a:lnTo>
                  <a:pt x="296329" y="71729"/>
                </a:lnTo>
                <a:close/>
              </a:path>
              <a:path w="755014" h="113029">
                <a:moveTo>
                  <a:pt x="415480" y="56489"/>
                </a:moveTo>
                <a:lnTo>
                  <a:pt x="415378" y="54965"/>
                </a:lnTo>
                <a:lnTo>
                  <a:pt x="414629" y="43611"/>
                </a:lnTo>
                <a:lnTo>
                  <a:pt x="412051" y="32296"/>
                </a:lnTo>
                <a:lnTo>
                  <a:pt x="392620" y="7391"/>
                </a:lnTo>
                <a:lnTo>
                  <a:pt x="392620" y="54965"/>
                </a:lnTo>
                <a:lnTo>
                  <a:pt x="392544" y="56489"/>
                </a:lnTo>
                <a:lnTo>
                  <a:pt x="371195" y="93154"/>
                </a:lnTo>
                <a:lnTo>
                  <a:pt x="354431" y="93154"/>
                </a:lnTo>
                <a:lnTo>
                  <a:pt x="332994" y="54965"/>
                </a:lnTo>
                <a:lnTo>
                  <a:pt x="333336" y="46393"/>
                </a:lnTo>
                <a:lnTo>
                  <a:pt x="354431" y="18389"/>
                </a:lnTo>
                <a:lnTo>
                  <a:pt x="371195" y="18389"/>
                </a:lnTo>
                <a:lnTo>
                  <a:pt x="392620" y="54965"/>
                </a:lnTo>
                <a:lnTo>
                  <a:pt x="392620" y="7391"/>
                </a:lnTo>
                <a:lnTo>
                  <a:pt x="384200" y="3441"/>
                </a:lnTo>
                <a:lnTo>
                  <a:pt x="373824" y="863"/>
                </a:lnTo>
                <a:lnTo>
                  <a:pt x="362051" y="0"/>
                </a:lnTo>
                <a:lnTo>
                  <a:pt x="345186" y="0"/>
                </a:lnTo>
                <a:lnTo>
                  <a:pt x="339090" y="3048"/>
                </a:lnTo>
                <a:lnTo>
                  <a:pt x="334518" y="6096"/>
                </a:lnTo>
                <a:lnTo>
                  <a:pt x="328422" y="9245"/>
                </a:lnTo>
                <a:lnTo>
                  <a:pt x="325374" y="13817"/>
                </a:lnTo>
                <a:lnTo>
                  <a:pt x="320802" y="18389"/>
                </a:lnTo>
                <a:lnTo>
                  <a:pt x="317754" y="22961"/>
                </a:lnTo>
                <a:lnTo>
                  <a:pt x="310134" y="56489"/>
                </a:lnTo>
                <a:lnTo>
                  <a:pt x="310997" y="68503"/>
                </a:lnTo>
                <a:lnTo>
                  <a:pt x="331546" y="103733"/>
                </a:lnTo>
                <a:lnTo>
                  <a:pt x="363575" y="111442"/>
                </a:lnTo>
                <a:lnTo>
                  <a:pt x="374472" y="110591"/>
                </a:lnTo>
                <a:lnTo>
                  <a:pt x="407771" y="89141"/>
                </a:lnTo>
                <a:lnTo>
                  <a:pt x="414629" y="68503"/>
                </a:lnTo>
                <a:lnTo>
                  <a:pt x="415480" y="56489"/>
                </a:lnTo>
                <a:close/>
              </a:path>
              <a:path w="755014" h="113029">
                <a:moveTo>
                  <a:pt x="510260" y="91694"/>
                </a:moveTo>
                <a:lnTo>
                  <a:pt x="455206" y="91694"/>
                </a:lnTo>
                <a:lnTo>
                  <a:pt x="455206" y="1524"/>
                </a:lnTo>
                <a:lnTo>
                  <a:pt x="433870" y="1524"/>
                </a:lnTo>
                <a:lnTo>
                  <a:pt x="433870" y="91694"/>
                </a:lnTo>
                <a:lnTo>
                  <a:pt x="433870" y="109474"/>
                </a:lnTo>
                <a:lnTo>
                  <a:pt x="510260" y="109474"/>
                </a:lnTo>
                <a:lnTo>
                  <a:pt x="510260" y="91694"/>
                </a:lnTo>
                <a:close/>
              </a:path>
              <a:path w="755014" h="113029">
                <a:moveTo>
                  <a:pt x="618655" y="1524"/>
                </a:moveTo>
                <a:lnTo>
                  <a:pt x="594271" y="1524"/>
                </a:lnTo>
                <a:lnTo>
                  <a:pt x="568261" y="82486"/>
                </a:lnTo>
                <a:lnTo>
                  <a:pt x="540740" y="1524"/>
                </a:lnTo>
                <a:lnTo>
                  <a:pt x="516356" y="1524"/>
                </a:lnTo>
                <a:lnTo>
                  <a:pt x="556069" y="109918"/>
                </a:lnTo>
                <a:lnTo>
                  <a:pt x="578929" y="109918"/>
                </a:lnTo>
                <a:lnTo>
                  <a:pt x="618655" y="1524"/>
                </a:lnTo>
                <a:close/>
              </a:path>
              <a:path w="755014" h="113029">
                <a:moveTo>
                  <a:pt x="711898" y="92138"/>
                </a:moveTo>
                <a:lnTo>
                  <a:pt x="650748" y="92138"/>
                </a:lnTo>
                <a:lnTo>
                  <a:pt x="650748" y="62928"/>
                </a:lnTo>
                <a:lnTo>
                  <a:pt x="705802" y="62928"/>
                </a:lnTo>
                <a:lnTo>
                  <a:pt x="705802" y="43878"/>
                </a:lnTo>
                <a:lnTo>
                  <a:pt x="650748" y="43878"/>
                </a:lnTo>
                <a:lnTo>
                  <a:pt x="650748" y="19748"/>
                </a:lnTo>
                <a:lnTo>
                  <a:pt x="710374" y="19748"/>
                </a:lnTo>
                <a:lnTo>
                  <a:pt x="710374" y="1968"/>
                </a:lnTo>
                <a:lnTo>
                  <a:pt x="629412" y="1968"/>
                </a:lnTo>
                <a:lnTo>
                  <a:pt x="629412" y="19748"/>
                </a:lnTo>
                <a:lnTo>
                  <a:pt x="629412" y="43878"/>
                </a:lnTo>
                <a:lnTo>
                  <a:pt x="629412" y="62928"/>
                </a:lnTo>
                <a:lnTo>
                  <a:pt x="629412" y="92138"/>
                </a:lnTo>
                <a:lnTo>
                  <a:pt x="629412" y="109918"/>
                </a:lnTo>
                <a:lnTo>
                  <a:pt x="711898" y="109918"/>
                </a:lnTo>
                <a:lnTo>
                  <a:pt x="711898" y="92138"/>
                </a:lnTo>
                <a:close/>
              </a:path>
              <a:path w="755014" h="113029">
                <a:moveTo>
                  <a:pt x="754672" y="90106"/>
                </a:moveTo>
                <a:lnTo>
                  <a:pt x="733247" y="90106"/>
                </a:lnTo>
                <a:lnTo>
                  <a:pt x="733247" y="109918"/>
                </a:lnTo>
                <a:lnTo>
                  <a:pt x="754672" y="109918"/>
                </a:lnTo>
                <a:lnTo>
                  <a:pt x="754672" y="90106"/>
                </a:lnTo>
                <a:close/>
              </a:path>
              <a:path w="755014" h="113029">
                <a:moveTo>
                  <a:pt x="754672" y="30581"/>
                </a:moveTo>
                <a:lnTo>
                  <a:pt x="733247" y="30581"/>
                </a:lnTo>
                <a:lnTo>
                  <a:pt x="733247" y="51917"/>
                </a:lnTo>
                <a:lnTo>
                  <a:pt x="754672" y="51917"/>
                </a:lnTo>
                <a:lnTo>
                  <a:pt x="754672" y="305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2" name="object 32" descr=""/>
          <p:cNvGrpSpPr/>
          <p:nvPr/>
        </p:nvGrpSpPr>
        <p:grpSpPr>
          <a:xfrm>
            <a:off x="2557272" y="4815840"/>
            <a:ext cx="796290" cy="109855"/>
            <a:chOff x="2557272" y="4815840"/>
            <a:chExt cx="796290" cy="109855"/>
          </a:xfrm>
        </p:grpSpPr>
        <p:pic>
          <p:nvPicPr>
            <p:cNvPr id="33" name="object 33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557272" y="4815840"/>
              <a:ext cx="406336" cy="108585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983420" y="4816125"/>
              <a:ext cx="206311" cy="108299"/>
            </a:xfrm>
            <a:prstGeom prst="rect">
              <a:avLst/>
            </a:prstGeom>
          </p:spPr>
        </p:pic>
        <p:sp>
          <p:nvSpPr>
            <p:cNvPr id="35" name="object 35" descr=""/>
            <p:cNvSpPr/>
            <p:nvPr/>
          </p:nvSpPr>
          <p:spPr>
            <a:xfrm>
              <a:off x="3211068" y="4815840"/>
              <a:ext cx="22860" cy="109855"/>
            </a:xfrm>
            <a:custGeom>
              <a:avLst/>
              <a:gdLst/>
              <a:ahLst/>
              <a:cxnLst/>
              <a:rect l="l" t="t" r="r" b="b"/>
              <a:pathLst>
                <a:path w="22860" h="109854">
                  <a:moveTo>
                    <a:pt x="22859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22859" y="0"/>
                  </a:lnTo>
                  <a:lnTo>
                    <a:pt x="22859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253835" y="4816125"/>
              <a:ext cx="99345" cy="108299"/>
            </a:xfrm>
            <a:prstGeom prst="rect">
              <a:avLst/>
            </a:prstGeom>
          </p:spPr>
        </p:pic>
      </p:grpSp>
      <p:pic>
        <p:nvPicPr>
          <p:cNvPr id="37" name="object 37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5803582" y="4816125"/>
            <a:ext cx="158877" cy="109823"/>
          </a:xfrm>
          <a:prstGeom prst="rect">
            <a:avLst/>
          </a:prstGeom>
        </p:spPr>
      </p:pic>
      <p:grpSp>
        <p:nvGrpSpPr>
          <p:cNvPr id="38" name="object 38" descr=""/>
          <p:cNvGrpSpPr/>
          <p:nvPr/>
        </p:nvGrpSpPr>
        <p:grpSpPr>
          <a:xfrm>
            <a:off x="977645" y="4814601"/>
            <a:ext cx="5509260" cy="493395"/>
            <a:chOff x="977645" y="4814601"/>
            <a:chExt cx="5509260" cy="493395"/>
          </a:xfrm>
        </p:grpSpPr>
        <p:pic>
          <p:nvPicPr>
            <p:cNvPr id="39" name="object 39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778728" y="4991576"/>
              <a:ext cx="91725" cy="108394"/>
            </a:xfrm>
            <a:prstGeom prst="rect">
              <a:avLst/>
            </a:prstGeom>
          </p:spPr>
        </p:pic>
        <p:sp>
          <p:nvSpPr>
            <p:cNvPr id="40" name="object 40" descr=""/>
            <p:cNvSpPr/>
            <p:nvPr/>
          </p:nvSpPr>
          <p:spPr>
            <a:xfrm>
              <a:off x="2890266" y="4992027"/>
              <a:ext cx="82550" cy="107950"/>
            </a:xfrm>
            <a:custGeom>
              <a:avLst/>
              <a:gdLst/>
              <a:ahLst/>
              <a:cxnLst/>
              <a:rect l="l" t="t" r="r" b="b"/>
              <a:pathLst>
                <a:path w="82550" h="107950">
                  <a:moveTo>
                    <a:pt x="82486" y="90170"/>
                  </a:moveTo>
                  <a:lnTo>
                    <a:pt x="21336" y="90170"/>
                  </a:lnTo>
                  <a:lnTo>
                    <a:pt x="21336" y="60960"/>
                  </a:lnTo>
                  <a:lnTo>
                    <a:pt x="76390" y="60960"/>
                  </a:lnTo>
                  <a:lnTo>
                    <a:pt x="76390" y="41910"/>
                  </a:lnTo>
                  <a:lnTo>
                    <a:pt x="21336" y="41910"/>
                  </a:lnTo>
                  <a:lnTo>
                    <a:pt x="21336" y="17780"/>
                  </a:lnTo>
                  <a:lnTo>
                    <a:pt x="80962" y="1778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41910"/>
                  </a:lnTo>
                  <a:lnTo>
                    <a:pt x="0" y="60960"/>
                  </a:lnTo>
                  <a:lnTo>
                    <a:pt x="0" y="90170"/>
                  </a:lnTo>
                  <a:lnTo>
                    <a:pt x="0" y="107950"/>
                  </a:lnTo>
                  <a:lnTo>
                    <a:pt x="82486" y="107950"/>
                  </a:lnTo>
                  <a:lnTo>
                    <a:pt x="82486" y="90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77645" y="4814601"/>
              <a:ext cx="5508783" cy="492918"/>
            </a:xfrm>
            <a:prstGeom prst="rect">
              <a:avLst/>
            </a:prstGeom>
          </p:spPr>
        </p:pic>
      </p:grpSp>
      <p:pic>
        <p:nvPicPr>
          <p:cNvPr id="42" name="object 42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864959" y="6043136"/>
            <a:ext cx="795909" cy="140398"/>
          </a:xfrm>
          <a:prstGeom prst="rect">
            <a:avLst/>
          </a:prstGeom>
        </p:spPr>
      </p:pic>
      <p:grpSp>
        <p:nvGrpSpPr>
          <p:cNvPr id="43" name="object 43" descr=""/>
          <p:cNvGrpSpPr/>
          <p:nvPr/>
        </p:nvGrpSpPr>
        <p:grpSpPr>
          <a:xfrm>
            <a:off x="4731162" y="6041612"/>
            <a:ext cx="1746250" cy="140970"/>
            <a:chOff x="4731162" y="6041612"/>
            <a:chExt cx="1746250" cy="140970"/>
          </a:xfrm>
        </p:grpSpPr>
        <p:pic>
          <p:nvPicPr>
            <p:cNvPr id="44" name="object 44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731162" y="6043136"/>
              <a:ext cx="163449" cy="111442"/>
            </a:xfrm>
            <a:prstGeom prst="rect">
              <a:avLst/>
            </a:prstGeom>
          </p:spPr>
        </p:pic>
        <p:sp>
          <p:nvSpPr>
            <p:cNvPr id="45" name="object 45" descr=""/>
            <p:cNvSpPr/>
            <p:nvPr/>
          </p:nvSpPr>
          <p:spPr>
            <a:xfrm>
              <a:off x="4915948" y="6043136"/>
              <a:ext cx="69215" cy="111760"/>
            </a:xfrm>
            <a:custGeom>
              <a:avLst/>
              <a:gdLst/>
              <a:ahLst/>
              <a:cxnLst/>
              <a:rect l="l" t="t" r="r" b="b"/>
              <a:pathLst>
                <a:path w="69214" h="111760">
                  <a:moveTo>
                    <a:pt x="12287" y="108394"/>
                  </a:moveTo>
                  <a:lnTo>
                    <a:pt x="0" y="108394"/>
                  </a:lnTo>
                  <a:lnTo>
                    <a:pt x="0" y="0"/>
                  </a:lnTo>
                  <a:lnTo>
                    <a:pt x="13811" y="0"/>
                  </a:lnTo>
                  <a:lnTo>
                    <a:pt x="13811" y="38195"/>
                  </a:lnTo>
                  <a:lnTo>
                    <a:pt x="58631" y="38195"/>
                  </a:lnTo>
                  <a:lnTo>
                    <a:pt x="59626" y="39719"/>
                  </a:lnTo>
                  <a:lnTo>
                    <a:pt x="27527" y="39719"/>
                  </a:lnTo>
                  <a:lnTo>
                    <a:pt x="22955" y="41243"/>
                  </a:lnTo>
                  <a:lnTo>
                    <a:pt x="18383" y="47339"/>
                  </a:lnTo>
                  <a:lnTo>
                    <a:pt x="13811" y="51911"/>
                  </a:lnTo>
                  <a:lnTo>
                    <a:pt x="12287" y="59531"/>
                  </a:lnTo>
                  <a:lnTo>
                    <a:pt x="12353" y="78152"/>
                  </a:lnTo>
                  <a:lnTo>
                    <a:pt x="13811" y="85439"/>
                  </a:lnTo>
                  <a:lnTo>
                    <a:pt x="16859" y="90011"/>
                  </a:lnTo>
                  <a:lnTo>
                    <a:pt x="19907" y="96107"/>
                  </a:lnTo>
                  <a:lnTo>
                    <a:pt x="26003" y="99155"/>
                  </a:lnTo>
                  <a:lnTo>
                    <a:pt x="12287" y="99155"/>
                  </a:lnTo>
                  <a:lnTo>
                    <a:pt x="12287" y="108394"/>
                  </a:lnTo>
                  <a:close/>
                </a:path>
                <a:path w="69214" h="111760">
                  <a:moveTo>
                    <a:pt x="58631" y="38195"/>
                  </a:moveTo>
                  <a:lnTo>
                    <a:pt x="13811" y="38195"/>
                  </a:lnTo>
                  <a:lnTo>
                    <a:pt x="18383" y="32004"/>
                  </a:lnTo>
                  <a:lnTo>
                    <a:pt x="26003" y="27432"/>
                  </a:lnTo>
                  <a:lnTo>
                    <a:pt x="39719" y="27432"/>
                  </a:lnTo>
                  <a:lnTo>
                    <a:pt x="48958" y="30480"/>
                  </a:lnTo>
                  <a:lnTo>
                    <a:pt x="53530" y="33528"/>
                  </a:lnTo>
                  <a:lnTo>
                    <a:pt x="56578" y="35052"/>
                  </a:lnTo>
                  <a:lnTo>
                    <a:pt x="58631" y="38195"/>
                  </a:lnTo>
                  <a:close/>
                </a:path>
                <a:path w="69214" h="111760">
                  <a:moveTo>
                    <a:pt x="35147" y="111442"/>
                  </a:moveTo>
                  <a:lnTo>
                    <a:pt x="27932" y="110607"/>
                  </a:lnTo>
                  <a:lnTo>
                    <a:pt x="22002" y="108192"/>
                  </a:lnTo>
                  <a:lnTo>
                    <a:pt x="16930" y="104330"/>
                  </a:lnTo>
                  <a:lnTo>
                    <a:pt x="12287" y="99155"/>
                  </a:lnTo>
                  <a:lnTo>
                    <a:pt x="39719" y="99155"/>
                  </a:lnTo>
                  <a:lnTo>
                    <a:pt x="44291" y="97631"/>
                  </a:lnTo>
                  <a:lnTo>
                    <a:pt x="48958" y="91535"/>
                  </a:lnTo>
                  <a:lnTo>
                    <a:pt x="53530" y="86963"/>
                  </a:lnTo>
                  <a:lnTo>
                    <a:pt x="55054" y="79343"/>
                  </a:lnTo>
                  <a:lnTo>
                    <a:pt x="55054" y="59531"/>
                  </a:lnTo>
                  <a:lnTo>
                    <a:pt x="53530" y="51911"/>
                  </a:lnTo>
                  <a:lnTo>
                    <a:pt x="48958" y="45815"/>
                  </a:lnTo>
                  <a:lnTo>
                    <a:pt x="44291" y="41243"/>
                  </a:lnTo>
                  <a:lnTo>
                    <a:pt x="39719" y="39719"/>
                  </a:lnTo>
                  <a:lnTo>
                    <a:pt x="59626" y="39719"/>
                  </a:lnTo>
                  <a:lnTo>
                    <a:pt x="62674" y="42767"/>
                  </a:lnTo>
                  <a:lnTo>
                    <a:pt x="67246" y="56483"/>
                  </a:lnTo>
                  <a:lnTo>
                    <a:pt x="68770" y="62579"/>
                  </a:lnTo>
                  <a:lnTo>
                    <a:pt x="68770" y="68675"/>
                  </a:lnTo>
                  <a:lnTo>
                    <a:pt x="53229" y="104330"/>
                  </a:lnTo>
                  <a:lnTo>
                    <a:pt x="41734" y="110607"/>
                  </a:lnTo>
                  <a:lnTo>
                    <a:pt x="35147" y="1114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000244" y="6041612"/>
              <a:ext cx="1441894" cy="140398"/>
            </a:xfrm>
            <a:prstGeom prst="rect">
              <a:avLst/>
            </a:prstGeom>
          </p:spPr>
        </p:pic>
        <p:sp>
          <p:nvSpPr>
            <p:cNvPr id="47" name="object 47" descr=""/>
            <p:cNvSpPr/>
            <p:nvPr/>
          </p:nvSpPr>
          <p:spPr>
            <a:xfrm>
              <a:off x="6461760" y="613562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48" name="object 48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2720721" y="7444168"/>
            <a:ext cx="504158" cy="112871"/>
          </a:xfrm>
          <a:prstGeom prst="rect">
            <a:avLst/>
          </a:prstGeom>
        </p:spPr>
      </p:pic>
      <p:grpSp>
        <p:nvGrpSpPr>
          <p:cNvPr id="49" name="object 49" descr=""/>
          <p:cNvGrpSpPr/>
          <p:nvPr/>
        </p:nvGrpSpPr>
        <p:grpSpPr>
          <a:xfrm>
            <a:off x="3285934" y="7445692"/>
            <a:ext cx="198755" cy="111760"/>
            <a:chOff x="3285934" y="7445692"/>
            <a:chExt cx="198755" cy="111760"/>
          </a:xfrm>
        </p:grpSpPr>
        <p:pic>
          <p:nvPicPr>
            <p:cNvPr id="50" name="object 50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285934" y="7445692"/>
              <a:ext cx="91630" cy="108299"/>
            </a:xfrm>
            <a:prstGeom prst="rect">
              <a:avLst/>
            </a:prstGeom>
          </p:spPr>
        </p:pic>
        <p:sp>
          <p:nvSpPr>
            <p:cNvPr id="51" name="object 51" descr=""/>
            <p:cNvSpPr/>
            <p:nvPr/>
          </p:nvSpPr>
          <p:spPr>
            <a:xfrm>
              <a:off x="3397472" y="7445692"/>
              <a:ext cx="87630" cy="111760"/>
            </a:xfrm>
            <a:custGeom>
              <a:avLst/>
              <a:gdLst/>
              <a:ahLst/>
              <a:cxnLst/>
              <a:rect l="l" t="t" r="r" b="b"/>
              <a:pathLst>
                <a:path w="87629" h="111759">
                  <a:moveTo>
                    <a:pt x="53435" y="111347"/>
                  </a:moveTo>
                  <a:lnTo>
                    <a:pt x="33623" y="111347"/>
                  </a:lnTo>
                  <a:lnTo>
                    <a:pt x="26003" y="109823"/>
                  </a:lnTo>
                  <a:lnTo>
                    <a:pt x="21431" y="106775"/>
                  </a:lnTo>
                  <a:lnTo>
                    <a:pt x="15240" y="105251"/>
                  </a:lnTo>
                  <a:lnTo>
                    <a:pt x="10668" y="102203"/>
                  </a:lnTo>
                  <a:lnTo>
                    <a:pt x="7620" y="97631"/>
                  </a:lnTo>
                  <a:lnTo>
                    <a:pt x="4572" y="94583"/>
                  </a:lnTo>
                  <a:lnTo>
                    <a:pt x="1524" y="85439"/>
                  </a:lnTo>
                  <a:lnTo>
                    <a:pt x="642" y="80295"/>
                  </a:lnTo>
                  <a:lnTo>
                    <a:pt x="190" y="74009"/>
                  </a:lnTo>
                  <a:lnTo>
                    <a:pt x="0" y="58007"/>
                  </a:lnTo>
                  <a:lnTo>
                    <a:pt x="0" y="0"/>
                  </a:lnTo>
                  <a:lnTo>
                    <a:pt x="21431" y="0"/>
                  </a:lnTo>
                  <a:lnTo>
                    <a:pt x="21431" y="74771"/>
                  </a:lnTo>
                  <a:lnTo>
                    <a:pt x="22955" y="77819"/>
                  </a:lnTo>
                  <a:lnTo>
                    <a:pt x="22955" y="80867"/>
                  </a:lnTo>
                  <a:lnTo>
                    <a:pt x="26003" y="85439"/>
                  </a:lnTo>
                  <a:lnTo>
                    <a:pt x="29051" y="88487"/>
                  </a:lnTo>
                  <a:lnTo>
                    <a:pt x="32099" y="90011"/>
                  </a:lnTo>
                  <a:lnTo>
                    <a:pt x="38195" y="91535"/>
                  </a:lnTo>
                  <a:lnTo>
                    <a:pt x="50387" y="91535"/>
                  </a:lnTo>
                  <a:lnTo>
                    <a:pt x="54959" y="90011"/>
                  </a:lnTo>
                  <a:lnTo>
                    <a:pt x="58007" y="88487"/>
                  </a:lnTo>
                  <a:lnTo>
                    <a:pt x="61150" y="85439"/>
                  </a:lnTo>
                  <a:lnTo>
                    <a:pt x="64198" y="79343"/>
                  </a:lnTo>
                  <a:lnTo>
                    <a:pt x="64198" y="0"/>
                  </a:lnTo>
                  <a:lnTo>
                    <a:pt x="87058" y="0"/>
                  </a:lnTo>
                  <a:lnTo>
                    <a:pt x="87058" y="56483"/>
                  </a:lnTo>
                  <a:lnTo>
                    <a:pt x="86820" y="65936"/>
                  </a:lnTo>
                  <a:lnTo>
                    <a:pt x="85772" y="80271"/>
                  </a:lnTo>
                  <a:lnTo>
                    <a:pt x="85534" y="85439"/>
                  </a:lnTo>
                  <a:lnTo>
                    <a:pt x="65722" y="106775"/>
                  </a:lnTo>
                  <a:lnTo>
                    <a:pt x="59531" y="109823"/>
                  </a:lnTo>
                  <a:lnTo>
                    <a:pt x="53435" y="1113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 descr=""/>
          <p:cNvSpPr/>
          <p:nvPr/>
        </p:nvSpPr>
        <p:spPr>
          <a:xfrm>
            <a:off x="4550943" y="7444168"/>
            <a:ext cx="302895" cy="113030"/>
          </a:xfrm>
          <a:custGeom>
            <a:avLst/>
            <a:gdLst/>
            <a:ahLst/>
            <a:cxnLst/>
            <a:rect l="l" t="t" r="r" b="b"/>
            <a:pathLst>
              <a:path w="302895" h="113029">
                <a:moveTo>
                  <a:pt x="87058" y="1879"/>
                </a:moveTo>
                <a:lnTo>
                  <a:pt x="0" y="1879"/>
                </a:lnTo>
                <a:lnTo>
                  <a:pt x="0" y="19659"/>
                </a:lnTo>
                <a:lnTo>
                  <a:pt x="32004" y="19659"/>
                </a:lnTo>
                <a:lnTo>
                  <a:pt x="32004" y="109829"/>
                </a:lnTo>
                <a:lnTo>
                  <a:pt x="54952" y="109829"/>
                </a:lnTo>
                <a:lnTo>
                  <a:pt x="54952" y="19659"/>
                </a:lnTo>
                <a:lnTo>
                  <a:pt x="87058" y="19659"/>
                </a:lnTo>
                <a:lnTo>
                  <a:pt x="87058" y="1879"/>
                </a:lnTo>
                <a:close/>
              </a:path>
              <a:path w="302895" h="113029">
                <a:moveTo>
                  <a:pt x="201549" y="56489"/>
                </a:moveTo>
                <a:lnTo>
                  <a:pt x="201447" y="54965"/>
                </a:lnTo>
                <a:lnTo>
                  <a:pt x="200698" y="43548"/>
                </a:lnTo>
                <a:lnTo>
                  <a:pt x="198120" y="32207"/>
                </a:lnTo>
                <a:lnTo>
                  <a:pt x="193840" y="22313"/>
                </a:lnTo>
                <a:lnTo>
                  <a:pt x="191020" y="18288"/>
                </a:lnTo>
                <a:lnTo>
                  <a:pt x="187833" y="13716"/>
                </a:lnTo>
                <a:lnTo>
                  <a:pt x="180213" y="7772"/>
                </a:lnTo>
                <a:lnTo>
                  <a:pt x="180213" y="54965"/>
                </a:lnTo>
                <a:lnTo>
                  <a:pt x="180124" y="56489"/>
                </a:lnTo>
                <a:lnTo>
                  <a:pt x="179641" y="64414"/>
                </a:lnTo>
                <a:lnTo>
                  <a:pt x="177914" y="72301"/>
                </a:lnTo>
                <a:lnTo>
                  <a:pt x="177825" y="72491"/>
                </a:lnTo>
                <a:lnTo>
                  <a:pt x="175031" y="78752"/>
                </a:lnTo>
                <a:lnTo>
                  <a:pt x="170980" y="83921"/>
                </a:lnTo>
                <a:lnTo>
                  <a:pt x="164884" y="90017"/>
                </a:lnTo>
                <a:lnTo>
                  <a:pt x="158788" y="93065"/>
                </a:lnTo>
                <a:lnTo>
                  <a:pt x="140500" y="93065"/>
                </a:lnTo>
                <a:lnTo>
                  <a:pt x="132778" y="90017"/>
                </a:lnTo>
                <a:lnTo>
                  <a:pt x="128206" y="83921"/>
                </a:lnTo>
                <a:lnTo>
                  <a:pt x="124193" y="78752"/>
                </a:lnTo>
                <a:lnTo>
                  <a:pt x="121348" y="72491"/>
                </a:lnTo>
                <a:lnTo>
                  <a:pt x="121310" y="72301"/>
                </a:lnTo>
                <a:lnTo>
                  <a:pt x="119634" y="65062"/>
                </a:lnTo>
                <a:lnTo>
                  <a:pt x="119595" y="64414"/>
                </a:lnTo>
                <a:lnTo>
                  <a:pt x="119062" y="56489"/>
                </a:lnTo>
                <a:lnTo>
                  <a:pt x="119151" y="54965"/>
                </a:lnTo>
                <a:lnTo>
                  <a:pt x="119608" y="46977"/>
                </a:lnTo>
                <a:lnTo>
                  <a:pt x="119735" y="46342"/>
                </a:lnTo>
                <a:lnTo>
                  <a:pt x="121158" y="39065"/>
                </a:lnTo>
                <a:lnTo>
                  <a:pt x="121234" y="38874"/>
                </a:lnTo>
                <a:lnTo>
                  <a:pt x="123583" y="32588"/>
                </a:lnTo>
                <a:lnTo>
                  <a:pt x="126682" y="27432"/>
                </a:lnTo>
                <a:lnTo>
                  <a:pt x="132778" y="21336"/>
                </a:lnTo>
                <a:lnTo>
                  <a:pt x="140500" y="18288"/>
                </a:lnTo>
                <a:lnTo>
                  <a:pt x="158788" y="18288"/>
                </a:lnTo>
                <a:lnTo>
                  <a:pt x="166408" y="21336"/>
                </a:lnTo>
                <a:lnTo>
                  <a:pt x="170980" y="27432"/>
                </a:lnTo>
                <a:lnTo>
                  <a:pt x="175031" y="32588"/>
                </a:lnTo>
                <a:lnTo>
                  <a:pt x="177914" y="38874"/>
                </a:lnTo>
                <a:lnTo>
                  <a:pt x="177965" y="39065"/>
                </a:lnTo>
                <a:lnTo>
                  <a:pt x="179641" y="46342"/>
                </a:lnTo>
                <a:lnTo>
                  <a:pt x="179679" y="46977"/>
                </a:lnTo>
                <a:lnTo>
                  <a:pt x="179793" y="48717"/>
                </a:lnTo>
                <a:lnTo>
                  <a:pt x="180213" y="7772"/>
                </a:lnTo>
                <a:lnTo>
                  <a:pt x="149644" y="0"/>
                </a:lnTo>
                <a:lnTo>
                  <a:pt x="140500" y="0"/>
                </a:lnTo>
                <a:lnTo>
                  <a:pt x="106870" y="18288"/>
                </a:lnTo>
                <a:lnTo>
                  <a:pt x="96202" y="56489"/>
                </a:lnTo>
                <a:lnTo>
                  <a:pt x="97078" y="68491"/>
                </a:lnTo>
                <a:lnTo>
                  <a:pt x="118897" y="103873"/>
                </a:lnTo>
                <a:lnTo>
                  <a:pt x="149644" y="112877"/>
                </a:lnTo>
                <a:lnTo>
                  <a:pt x="160743" y="111785"/>
                </a:lnTo>
                <a:lnTo>
                  <a:pt x="171018" y="108686"/>
                </a:lnTo>
                <a:lnTo>
                  <a:pt x="180149" y="103873"/>
                </a:lnTo>
                <a:lnTo>
                  <a:pt x="187833" y="97637"/>
                </a:lnTo>
                <a:lnTo>
                  <a:pt x="191033" y="93065"/>
                </a:lnTo>
                <a:lnTo>
                  <a:pt x="193840" y="89065"/>
                </a:lnTo>
                <a:lnTo>
                  <a:pt x="198120" y="79349"/>
                </a:lnTo>
                <a:lnTo>
                  <a:pt x="200698" y="68491"/>
                </a:lnTo>
                <a:lnTo>
                  <a:pt x="201549" y="56489"/>
                </a:lnTo>
                <a:close/>
              </a:path>
              <a:path w="302895" h="113029">
                <a:moveTo>
                  <a:pt x="302412" y="71729"/>
                </a:moveTo>
                <a:lnTo>
                  <a:pt x="300888" y="65633"/>
                </a:lnTo>
                <a:lnTo>
                  <a:pt x="294792" y="56489"/>
                </a:lnTo>
                <a:lnTo>
                  <a:pt x="291744" y="53441"/>
                </a:lnTo>
                <a:lnTo>
                  <a:pt x="285559" y="50393"/>
                </a:lnTo>
                <a:lnTo>
                  <a:pt x="280987" y="47345"/>
                </a:lnTo>
                <a:lnTo>
                  <a:pt x="273367" y="44196"/>
                </a:lnTo>
                <a:lnTo>
                  <a:pt x="262699" y="42672"/>
                </a:lnTo>
                <a:lnTo>
                  <a:pt x="252031" y="39624"/>
                </a:lnTo>
                <a:lnTo>
                  <a:pt x="244309" y="36576"/>
                </a:lnTo>
                <a:lnTo>
                  <a:pt x="242785" y="35052"/>
                </a:lnTo>
                <a:lnTo>
                  <a:pt x="239737" y="33528"/>
                </a:lnTo>
                <a:lnTo>
                  <a:pt x="238213" y="30480"/>
                </a:lnTo>
                <a:lnTo>
                  <a:pt x="238213" y="25908"/>
                </a:lnTo>
                <a:lnTo>
                  <a:pt x="239737" y="22860"/>
                </a:lnTo>
                <a:lnTo>
                  <a:pt x="242785" y="21336"/>
                </a:lnTo>
                <a:lnTo>
                  <a:pt x="245833" y="18288"/>
                </a:lnTo>
                <a:lnTo>
                  <a:pt x="268795" y="18288"/>
                </a:lnTo>
                <a:lnTo>
                  <a:pt x="274891" y="24384"/>
                </a:lnTo>
                <a:lnTo>
                  <a:pt x="276415" y="27432"/>
                </a:lnTo>
                <a:lnTo>
                  <a:pt x="277939" y="33528"/>
                </a:lnTo>
                <a:lnTo>
                  <a:pt x="299364" y="32004"/>
                </a:lnTo>
                <a:lnTo>
                  <a:pt x="299364" y="22860"/>
                </a:lnTo>
                <a:lnTo>
                  <a:pt x="296316" y="13716"/>
                </a:lnTo>
                <a:lnTo>
                  <a:pt x="288607" y="9144"/>
                </a:lnTo>
                <a:lnTo>
                  <a:pt x="282562" y="5143"/>
                </a:lnTo>
                <a:lnTo>
                  <a:pt x="275653" y="2286"/>
                </a:lnTo>
                <a:lnTo>
                  <a:pt x="267601" y="571"/>
                </a:lnTo>
                <a:lnTo>
                  <a:pt x="258127" y="0"/>
                </a:lnTo>
                <a:lnTo>
                  <a:pt x="242785" y="0"/>
                </a:lnTo>
                <a:lnTo>
                  <a:pt x="218401" y="24384"/>
                </a:lnTo>
                <a:lnTo>
                  <a:pt x="218401" y="38100"/>
                </a:lnTo>
                <a:lnTo>
                  <a:pt x="253555" y="62585"/>
                </a:lnTo>
                <a:lnTo>
                  <a:pt x="267271" y="67157"/>
                </a:lnTo>
                <a:lnTo>
                  <a:pt x="270319" y="67157"/>
                </a:lnTo>
                <a:lnTo>
                  <a:pt x="274891" y="68681"/>
                </a:lnTo>
                <a:lnTo>
                  <a:pt x="279463" y="73253"/>
                </a:lnTo>
                <a:lnTo>
                  <a:pt x="280987" y="76301"/>
                </a:lnTo>
                <a:lnTo>
                  <a:pt x="280987" y="82397"/>
                </a:lnTo>
                <a:lnTo>
                  <a:pt x="279463" y="86969"/>
                </a:lnTo>
                <a:lnTo>
                  <a:pt x="274891" y="88493"/>
                </a:lnTo>
                <a:lnTo>
                  <a:pt x="271843" y="91541"/>
                </a:lnTo>
                <a:lnTo>
                  <a:pt x="265747" y="93065"/>
                </a:lnTo>
                <a:lnTo>
                  <a:pt x="252031" y="93065"/>
                </a:lnTo>
                <a:lnTo>
                  <a:pt x="235165" y="73253"/>
                </a:lnTo>
                <a:lnTo>
                  <a:pt x="213829" y="74777"/>
                </a:lnTo>
                <a:lnTo>
                  <a:pt x="241274" y="110401"/>
                </a:lnTo>
                <a:lnTo>
                  <a:pt x="259651" y="112877"/>
                </a:lnTo>
                <a:lnTo>
                  <a:pt x="268795" y="112877"/>
                </a:lnTo>
                <a:lnTo>
                  <a:pt x="276415" y="111353"/>
                </a:lnTo>
                <a:lnTo>
                  <a:pt x="294792" y="102209"/>
                </a:lnTo>
                <a:lnTo>
                  <a:pt x="300888" y="90017"/>
                </a:lnTo>
                <a:lnTo>
                  <a:pt x="302412" y="85445"/>
                </a:lnTo>
                <a:lnTo>
                  <a:pt x="302412" y="717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 descr=""/>
          <p:cNvSpPr/>
          <p:nvPr/>
        </p:nvSpPr>
        <p:spPr>
          <a:xfrm>
            <a:off x="2971228" y="7621143"/>
            <a:ext cx="296545" cy="108585"/>
          </a:xfrm>
          <a:custGeom>
            <a:avLst/>
            <a:gdLst/>
            <a:ahLst/>
            <a:cxnLst/>
            <a:rect l="l" t="t" r="r" b="b"/>
            <a:pathLst>
              <a:path w="296545" h="108584">
                <a:moveTo>
                  <a:pt x="84010" y="24485"/>
                </a:moveTo>
                <a:lnTo>
                  <a:pt x="82791" y="18389"/>
                </a:lnTo>
                <a:lnTo>
                  <a:pt x="82486" y="16865"/>
                </a:lnTo>
                <a:lnTo>
                  <a:pt x="77914" y="12293"/>
                </a:lnTo>
                <a:lnTo>
                  <a:pt x="73342" y="6197"/>
                </a:lnTo>
                <a:lnTo>
                  <a:pt x="68770" y="3048"/>
                </a:lnTo>
                <a:lnTo>
                  <a:pt x="62674" y="1524"/>
                </a:lnTo>
                <a:lnTo>
                  <a:pt x="61150" y="1219"/>
                </a:lnTo>
                <a:lnTo>
                  <a:pt x="61150" y="26009"/>
                </a:lnTo>
                <a:lnTo>
                  <a:pt x="61150" y="39725"/>
                </a:lnTo>
                <a:lnTo>
                  <a:pt x="59626" y="41249"/>
                </a:lnTo>
                <a:lnTo>
                  <a:pt x="58102" y="44297"/>
                </a:lnTo>
                <a:lnTo>
                  <a:pt x="55054" y="45821"/>
                </a:lnTo>
                <a:lnTo>
                  <a:pt x="51904" y="47345"/>
                </a:lnTo>
                <a:lnTo>
                  <a:pt x="48856" y="48869"/>
                </a:lnTo>
                <a:lnTo>
                  <a:pt x="22948" y="48869"/>
                </a:lnTo>
                <a:lnTo>
                  <a:pt x="22948" y="18389"/>
                </a:lnTo>
                <a:lnTo>
                  <a:pt x="48856" y="18389"/>
                </a:lnTo>
                <a:lnTo>
                  <a:pt x="53530" y="19913"/>
                </a:lnTo>
                <a:lnTo>
                  <a:pt x="55054" y="21437"/>
                </a:lnTo>
                <a:lnTo>
                  <a:pt x="58102" y="22961"/>
                </a:lnTo>
                <a:lnTo>
                  <a:pt x="61150" y="26009"/>
                </a:lnTo>
                <a:lnTo>
                  <a:pt x="61150" y="1219"/>
                </a:lnTo>
                <a:lnTo>
                  <a:pt x="58394" y="647"/>
                </a:lnTo>
                <a:lnTo>
                  <a:pt x="52527" y="190"/>
                </a:lnTo>
                <a:lnTo>
                  <a:pt x="44183" y="0"/>
                </a:lnTo>
                <a:lnTo>
                  <a:pt x="0" y="0"/>
                </a:lnTo>
                <a:lnTo>
                  <a:pt x="0" y="108394"/>
                </a:lnTo>
                <a:lnTo>
                  <a:pt x="22948" y="108394"/>
                </a:lnTo>
                <a:lnTo>
                  <a:pt x="22948" y="67157"/>
                </a:lnTo>
                <a:lnTo>
                  <a:pt x="55054" y="67157"/>
                </a:lnTo>
                <a:lnTo>
                  <a:pt x="59626" y="65633"/>
                </a:lnTo>
                <a:lnTo>
                  <a:pt x="64198" y="65633"/>
                </a:lnTo>
                <a:lnTo>
                  <a:pt x="67246" y="64109"/>
                </a:lnTo>
                <a:lnTo>
                  <a:pt x="71818" y="61061"/>
                </a:lnTo>
                <a:lnTo>
                  <a:pt x="77914" y="54965"/>
                </a:lnTo>
                <a:lnTo>
                  <a:pt x="80962" y="50393"/>
                </a:lnTo>
                <a:lnTo>
                  <a:pt x="81470" y="48869"/>
                </a:lnTo>
                <a:lnTo>
                  <a:pt x="82486" y="45821"/>
                </a:lnTo>
                <a:lnTo>
                  <a:pt x="84010" y="39725"/>
                </a:lnTo>
                <a:lnTo>
                  <a:pt x="84010" y="24485"/>
                </a:lnTo>
                <a:close/>
              </a:path>
              <a:path w="296545" h="108584">
                <a:moveTo>
                  <a:pt x="200113" y="108394"/>
                </a:moveTo>
                <a:lnTo>
                  <a:pt x="187921" y="87058"/>
                </a:lnTo>
                <a:lnTo>
                  <a:pt x="181825" y="79438"/>
                </a:lnTo>
                <a:lnTo>
                  <a:pt x="177253" y="73342"/>
                </a:lnTo>
                <a:lnTo>
                  <a:pt x="174205" y="70205"/>
                </a:lnTo>
                <a:lnTo>
                  <a:pt x="171157" y="65633"/>
                </a:lnTo>
                <a:lnTo>
                  <a:pt x="168021" y="62585"/>
                </a:lnTo>
                <a:lnTo>
                  <a:pt x="163449" y="61061"/>
                </a:lnTo>
                <a:lnTo>
                  <a:pt x="172681" y="59537"/>
                </a:lnTo>
                <a:lnTo>
                  <a:pt x="180301" y="56489"/>
                </a:lnTo>
                <a:lnTo>
                  <a:pt x="184873" y="50393"/>
                </a:lnTo>
                <a:lnTo>
                  <a:pt x="189445" y="45821"/>
                </a:lnTo>
                <a:lnTo>
                  <a:pt x="192493" y="38201"/>
                </a:lnTo>
                <a:lnTo>
                  <a:pt x="192493" y="24485"/>
                </a:lnTo>
                <a:lnTo>
                  <a:pt x="189445" y="18389"/>
                </a:lnTo>
                <a:lnTo>
                  <a:pt x="186397" y="12293"/>
                </a:lnTo>
                <a:lnTo>
                  <a:pt x="183349" y="7721"/>
                </a:lnTo>
                <a:lnTo>
                  <a:pt x="180301" y="4572"/>
                </a:lnTo>
                <a:lnTo>
                  <a:pt x="174205" y="3048"/>
                </a:lnTo>
                <a:lnTo>
                  <a:pt x="169887" y="1295"/>
                </a:lnTo>
                <a:lnTo>
                  <a:pt x="169545" y="1244"/>
                </a:lnTo>
                <a:lnTo>
                  <a:pt x="169545" y="27533"/>
                </a:lnTo>
                <a:lnTo>
                  <a:pt x="169545" y="35153"/>
                </a:lnTo>
                <a:lnTo>
                  <a:pt x="168021" y="38201"/>
                </a:lnTo>
                <a:lnTo>
                  <a:pt x="163449" y="42773"/>
                </a:lnTo>
                <a:lnTo>
                  <a:pt x="157353" y="45821"/>
                </a:lnTo>
                <a:lnTo>
                  <a:pt x="125247" y="45821"/>
                </a:lnTo>
                <a:lnTo>
                  <a:pt x="125247" y="18389"/>
                </a:lnTo>
                <a:lnTo>
                  <a:pt x="161925" y="18389"/>
                </a:lnTo>
                <a:lnTo>
                  <a:pt x="168021" y="24485"/>
                </a:lnTo>
                <a:lnTo>
                  <a:pt x="169545" y="27533"/>
                </a:lnTo>
                <a:lnTo>
                  <a:pt x="169545" y="1244"/>
                </a:lnTo>
                <a:lnTo>
                  <a:pt x="164020" y="381"/>
                </a:lnTo>
                <a:lnTo>
                  <a:pt x="155714" y="0"/>
                </a:lnTo>
                <a:lnTo>
                  <a:pt x="102387" y="0"/>
                </a:lnTo>
                <a:lnTo>
                  <a:pt x="102387" y="108394"/>
                </a:lnTo>
                <a:lnTo>
                  <a:pt x="125247" y="108394"/>
                </a:lnTo>
                <a:lnTo>
                  <a:pt x="125247" y="62585"/>
                </a:lnTo>
                <a:lnTo>
                  <a:pt x="134493" y="62585"/>
                </a:lnTo>
                <a:lnTo>
                  <a:pt x="137541" y="64109"/>
                </a:lnTo>
                <a:lnTo>
                  <a:pt x="140589" y="64109"/>
                </a:lnTo>
                <a:lnTo>
                  <a:pt x="142113" y="65633"/>
                </a:lnTo>
                <a:lnTo>
                  <a:pt x="145161" y="67157"/>
                </a:lnTo>
                <a:lnTo>
                  <a:pt x="146685" y="68681"/>
                </a:lnTo>
                <a:lnTo>
                  <a:pt x="148209" y="71729"/>
                </a:lnTo>
                <a:lnTo>
                  <a:pt x="152781" y="76390"/>
                </a:lnTo>
                <a:lnTo>
                  <a:pt x="174205" y="108394"/>
                </a:lnTo>
                <a:lnTo>
                  <a:pt x="200113" y="108394"/>
                </a:lnTo>
                <a:close/>
              </a:path>
              <a:path w="296545" h="108584">
                <a:moveTo>
                  <a:pt x="296405" y="90614"/>
                </a:moveTo>
                <a:lnTo>
                  <a:pt x="235254" y="90614"/>
                </a:lnTo>
                <a:lnTo>
                  <a:pt x="235254" y="61404"/>
                </a:lnTo>
                <a:lnTo>
                  <a:pt x="288785" y="61404"/>
                </a:lnTo>
                <a:lnTo>
                  <a:pt x="288785" y="42354"/>
                </a:lnTo>
                <a:lnTo>
                  <a:pt x="235254" y="42354"/>
                </a:lnTo>
                <a:lnTo>
                  <a:pt x="235254" y="18224"/>
                </a:lnTo>
                <a:lnTo>
                  <a:pt x="293357" y="18224"/>
                </a:lnTo>
                <a:lnTo>
                  <a:pt x="293357" y="444"/>
                </a:lnTo>
                <a:lnTo>
                  <a:pt x="212394" y="444"/>
                </a:lnTo>
                <a:lnTo>
                  <a:pt x="212394" y="18224"/>
                </a:lnTo>
                <a:lnTo>
                  <a:pt x="212394" y="42354"/>
                </a:lnTo>
                <a:lnTo>
                  <a:pt x="212394" y="61404"/>
                </a:lnTo>
                <a:lnTo>
                  <a:pt x="212394" y="90614"/>
                </a:lnTo>
                <a:lnTo>
                  <a:pt x="212394" y="108394"/>
                </a:lnTo>
                <a:lnTo>
                  <a:pt x="296405" y="108394"/>
                </a:lnTo>
                <a:lnTo>
                  <a:pt x="296405" y="906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4" name="object 54" descr="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3499865" y="7444168"/>
            <a:ext cx="1109091" cy="286893"/>
          </a:xfrm>
          <a:prstGeom prst="rect">
            <a:avLst/>
          </a:prstGeom>
        </p:spPr>
      </p:pic>
      <p:sp>
        <p:nvSpPr>
          <p:cNvPr id="55" name="object 55" descr=""/>
          <p:cNvSpPr/>
          <p:nvPr/>
        </p:nvSpPr>
        <p:spPr>
          <a:xfrm>
            <a:off x="3285934" y="7620000"/>
            <a:ext cx="217804" cy="109855"/>
          </a:xfrm>
          <a:custGeom>
            <a:avLst/>
            <a:gdLst/>
            <a:ahLst/>
            <a:cxnLst/>
            <a:rect l="l" t="t" r="r" b="b"/>
            <a:pathLst>
              <a:path w="217804" h="109854">
                <a:moveTo>
                  <a:pt x="74866" y="1587"/>
                </a:moveTo>
                <a:lnTo>
                  <a:pt x="0" y="1587"/>
                </a:lnTo>
                <a:lnTo>
                  <a:pt x="0" y="19367"/>
                </a:lnTo>
                <a:lnTo>
                  <a:pt x="0" y="46037"/>
                </a:lnTo>
                <a:lnTo>
                  <a:pt x="0" y="63817"/>
                </a:lnTo>
                <a:lnTo>
                  <a:pt x="0" y="109537"/>
                </a:lnTo>
                <a:lnTo>
                  <a:pt x="21424" y="109537"/>
                </a:lnTo>
                <a:lnTo>
                  <a:pt x="21424" y="63817"/>
                </a:lnTo>
                <a:lnTo>
                  <a:pt x="67246" y="63817"/>
                </a:lnTo>
                <a:lnTo>
                  <a:pt x="67246" y="46037"/>
                </a:lnTo>
                <a:lnTo>
                  <a:pt x="21424" y="46037"/>
                </a:lnTo>
                <a:lnTo>
                  <a:pt x="21424" y="19367"/>
                </a:lnTo>
                <a:lnTo>
                  <a:pt x="74866" y="19367"/>
                </a:lnTo>
                <a:lnTo>
                  <a:pt x="74866" y="1587"/>
                </a:lnTo>
                <a:close/>
              </a:path>
              <a:path w="217804" h="109854">
                <a:moveTo>
                  <a:pt x="175729" y="91757"/>
                </a:moveTo>
                <a:lnTo>
                  <a:pt x="114579" y="91757"/>
                </a:lnTo>
                <a:lnTo>
                  <a:pt x="114579" y="62547"/>
                </a:lnTo>
                <a:lnTo>
                  <a:pt x="169633" y="62547"/>
                </a:lnTo>
                <a:lnTo>
                  <a:pt x="169633" y="43497"/>
                </a:lnTo>
                <a:lnTo>
                  <a:pt x="114579" y="43497"/>
                </a:lnTo>
                <a:lnTo>
                  <a:pt x="114579" y="19367"/>
                </a:lnTo>
                <a:lnTo>
                  <a:pt x="174205" y="19367"/>
                </a:lnTo>
                <a:lnTo>
                  <a:pt x="174205" y="1587"/>
                </a:lnTo>
                <a:lnTo>
                  <a:pt x="93243" y="1587"/>
                </a:lnTo>
                <a:lnTo>
                  <a:pt x="93243" y="19367"/>
                </a:lnTo>
                <a:lnTo>
                  <a:pt x="93243" y="43497"/>
                </a:lnTo>
                <a:lnTo>
                  <a:pt x="93243" y="62547"/>
                </a:lnTo>
                <a:lnTo>
                  <a:pt x="93243" y="91757"/>
                </a:lnTo>
                <a:lnTo>
                  <a:pt x="93243" y="109537"/>
                </a:lnTo>
                <a:lnTo>
                  <a:pt x="175729" y="109537"/>
                </a:lnTo>
                <a:lnTo>
                  <a:pt x="175729" y="91757"/>
                </a:lnTo>
                <a:close/>
              </a:path>
              <a:path w="217804" h="109854">
                <a:moveTo>
                  <a:pt x="217728" y="0"/>
                </a:moveTo>
                <a:lnTo>
                  <a:pt x="193344" y="0"/>
                </a:lnTo>
                <a:lnTo>
                  <a:pt x="193344" y="109728"/>
                </a:lnTo>
                <a:lnTo>
                  <a:pt x="217728" y="109728"/>
                </a:lnTo>
                <a:lnTo>
                  <a:pt x="2177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6" name="object 56" descr="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752123" y="800766"/>
            <a:ext cx="1808797" cy="126682"/>
          </a:xfrm>
          <a:prstGeom prst="rect">
            <a:avLst/>
          </a:prstGeom>
        </p:spPr>
      </p:pic>
      <p:pic>
        <p:nvPicPr>
          <p:cNvPr id="57" name="object 57" descr="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752123" y="1008316"/>
            <a:ext cx="2566511" cy="161734"/>
          </a:xfrm>
          <a:prstGeom prst="rect">
            <a:avLst/>
          </a:prstGeom>
        </p:spPr>
      </p:pic>
      <p:pic>
        <p:nvPicPr>
          <p:cNvPr id="58" name="object 5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79" y="507492"/>
            <a:ext cx="774191" cy="7269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455 a 457 pms.pdf</dc:title>
  <dcterms:created xsi:type="dcterms:W3CDTF">2025-07-07T15:39:34Z</dcterms:created>
  <dcterms:modified xsi:type="dcterms:W3CDTF">2025-07-07T15:39:34Z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2025-06-12T00:00:00Z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