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92670" y="601726"/>
            <a:ext cx="2577465" cy="45085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 indent="-635">
              <a:lnSpc>
                <a:spcPts val="1610"/>
              </a:lnSpc>
              <a:spcBef>
                <a:spcPts val="260"/>
              </a:spcBef>
            </a:pPr>
            <a:r>
              <a:rPr dirty="0" sz="1450" spc="-20" i="1">
                <a:latin typeface="Times New Roman"/>
                <a:cs typeface="Times New Roman"/>
              </a:rPr>
              <a:t>Estado</a:t>
            </a:r>
            <a:r>
              <a:rPr dirty="0" sz="1450" spc="-40" i="1">
                <a:latin typeface="Times New Roman"/>
                <a:cs typeface="Times New Roman"/>
              </a:rPr>
              <a:t> </a:t>
            </a:r>
            <a:r>
              <a:rPr dirty="0" sz="1450" i="1">
                <a:latin typeface="Times New Roman"/>
                <a:cs typeface="Times New Roman"/>
              </a:rPr>
              <a:t>do</a:t>
            </a:r>
            <a:r>
              <a:rPr dirty="0" sz="1450" spc="-60" i="1">
                <a:latin typeface="Times New Roman"/>
                <a:cs typeface="Times New Roman"/>
              </a:rPr>
              <a:t> </a:t>
            </a:r>
            <a:r>
              <a:rPr dirty="0" sz="1450" i="1">
                <a:latin typeface="Times New Roman"/>
                <a:cs typeface="Times New Roman"/>
              </a:rPr>
              <a:t>Rio</a:t>
            </a:r>
            <a:r>
              <a:rPr dirty="0" sz="1450" spc="-75" i="1">
                <a:latin typeface="Times New Roman"/>
                <a:cs typeface="Times New Roman"/>
              </a:rPr>
              <a:t> </a:t>
            </a:r>
            <a:r>
              <a:rPr dirty="0" sz="1450" i="1">
                <a:latin typeface="Times New Roman"/>
                <a:cs typeface="Times New Roman"/>
              </a:rPr>
              <a:t>de</a:t>
            </a:r>
            <a:r>
              <a:rPr dirty="0" sz="1450" spc="-85" i="1">
                <a:latin typeface="Times New Roman"/>
                <a:cs typeface="Times New Roman"/>
              </a:rPr>
              <a:t> </a:t>
            </a:r>
            <a:r>
              <a:rPr dirty="0" sz="1450" spc="-10" i="1">
                <a:latin typeface="Times New Roman"/>
                <a:cs typeface="Times New Roman"/>
              </a:rPr>
              <a:t>Janeiro </a:t>
            </a:r>
            <a:r>
              <a:rPr dirty="0" sz="1450" spc="-20" i="1">
                <a:latin typeface="Times New Roman"/>
                <a:cs typeface="Times New Roman"/>
              </a:rPr>
              <a:t>Prefeitura</a:t>
            </a:r>
            <a:r>
              <a:rPr dirty="0" sz="1450" spc="-15" i="1">
                <a:latin typeface="Times New Roman"/>
                <a:cs typeface="Times New Roman"/>
              </a:rPr>
              <a:t> </a:t>
            </a:r>
            <a:r>
              <a:rPr dirty="0" sz="1450" spc="-25" i="1">
                <a:latin typeface="Times New Roman"/>
                <a:cs typeface="Times New Roman"/>
              </a:rPr>
              <a:t>Municipal</a:t>
            </a:r>
            <a:r>
              <a:rPr dirty="0" sz="1450" i="1">
                <a:latin typeface="Times New Roman"/>
                <a:cs typeface="Times New Roman"/>
              </a:rPr>
              <a:t> de</a:t>
            </a:r>
            <a:r>
              <a:rPr dirty="0" sz="1450" spc="-80" i="1">
                <a:latin typeface="Times New Roman"/>
                <a:cs typeface="Times New Roman"/>
              </a:rPr>
              <a:t> </a:t>
            </a:r>
            <a:r>
              <a:rPr dirty="0" sz="1450" spc="-35" i="1">
                <a:latin typeface="Times New Roman"/>
                <a:cs typeface="Times New Roman"/>
              </a:rPr>
              <a:t>Seropêdica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19989" y="1745742"/>
            <a:ext cx="3310254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Lucida Sans Unicode"/>
                <a:cs typeface="Lucida Sans Unicode"/>
              </a:rPr>
              <a:t>PORTARIA</a:t>
            </a:r>
            <a:r>
              <a:rPr dirty="0" sz="1250" spc="45">
                <a:latin typeface="Lucida Sans Unicode"/>
                <a:cs typeface="Lucida Sans Unicode"/>
              </a:rPr>
              <a:t> </a:t>
            </a:r>
            <a:r>
              <a:rPr dirty="0" sz="1250" spc="-10">
                <a:latin typeface="Lucida Sans Unicode"/>
                <a:cs typeface="Lucida Sans Unicode"/>
              </a:rPr>
              <a:t>N</a:t>
            </a:r>
            <a:r>
              <a:rPr dirty="0" baseline="31250" sz="1200" spc="-15">
                <a:latin typeface="Lucida Sans Unicode"/>
                <a:cs typeface="Lucida Sans Unicode"/>
              </a:rPr>
              <a:t>o</a:t>
            </a:r>
            <a:r>
              <a:rPr dirty="0" baseline="31250" sz="1200" spc="-67">
                <a:latin typeface="Lucida Sans Unicode"/>
                <a:cs typeface="Lucida Sans Unicode"/>
              </a:rPr>
              <a:t> </a:t>
            </a:r>
            <a:r>
              <a:rPr dirty="0" sz="1250" spc="-160">
                <a:latin typeface="Lucida Sans Unicode"/>
                <a:cs typeface="Lucida Sans Unicode"/>
              </a:rPr>
              <a:t>456/2025</a:t>
            </a:r>
            <a:r>
              <a:rPr dirty="0" sz="1250" spc="-25">
                <a:latin typeface="Lucida Sans Unicode"/>
                <a:cs typeface="Lucida Sans Unicode"/>
              </a:rPr>
              <a:t> </a:t>
            </a:r>
            <a:r>
              <a:rPr dirty="0" sz="1250" spc="-110">
                <a:latin typeface="Lucida Sans Unicode"/>
                <a:cs typeface="Lucida Sans Unicode"/>
              </a:rPr>
              <a:t>de07</a:t>
            </a:r>
            <a:r>
              <a:rPr dirty="0" sz="1250" spc="-55">
                <a:latin typeface="Lucida Sans Unicode"/>
                <a:cs typeface="Lucida Sans Unicode"/>
              </a:rPr>
              <a:t> </a:t>
            </a:r>
            <a:r>
              <a:rPr dirty="0" sz="1250" spc="-60">
                <a:latin typeface="Lucida Sans Unicode"/>
                <a:cs typeface="Lucida Sans Unicode"/>
              </a:rPr>
              <a:t>de</a:t>
            </a:r>
            <a:r>
              <a:rPr dirty="0" sz="1250" spc="-105">
                <a:latin typeface="Lucida Sans Unicode"/>
                <a:cs typeface="Lucida Sans Unicode"/>
              </a:rPr>
              <a:t> </a:t>
            </a:r>
            <a:r>
              <a:rPr dirty="0" sz="1250" spc="-110">
                <a:latin typeface="Lucida Sans Unicode"/>
                <a:cs typeface="Lucida Sans Unicode"/>
              </a:rPr>
              <a:t>maio</a:t>
            </a:r>
            <a:r>
              <a:rPr dirty="0" sz="1250" spc="-55">
                <a:latin typeface="Lucida Sans Unicode"/>
                <a:cs typeface="Lucida Sans Unicode"/>
              </a:rPr>
              <a:t> </a:t>
            </a:r>
            <a:r>
              <a:rPr dirty="0" sz="1250" spc="-75">
                <a:latin typeface="Lucida Sans Unicode"/>
                <a:cs typeface="Lucida Sans Unicode"/>
              </a:rPr>
              <a:t>de</a:t>
            </a:r>
            <a:r>
              <a:rPr dirty="0" sz="1250" spc="-110">
                <a:latin typeface="Lucida Sans Unicode"/>
                <a:cs typeface="Lucida Sans Unicode"/>
              </a:rPr>
              <a:t> </a:t>
            </a:r>
            <a:r>
              <a:rPr dirty="0" sz="1250" spc="-20">
                <a:latin typeface="Lucida Sans Unicode"/>
                <a:cs typeface="Lucida Sans Unicode"/>
              </a:rPr>
              <a:t>2025</a:t>
            </a:r>
            <a:endParaRPr sz="12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66044" y="2446782"/>
            <a:ext cx="5433695" cy="91694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algn="just" marL="12700" marR="5080" indent="635">
              <a:lnSpc>
                <a:spcPct val="92000"/>
              </a:lnSpc>
              <a:spcBef>
                <a:spcPts val="220"/>
              </a:spcBef>
            </a:pPr>
            <a:r>
              <a:rPr dirty="0" sz="1250">
                <a:latin typeface="Lucida Sans Unicode"/>
                <a:cs typeface="Lucida Sans Unicode"/>
              </a:rPr>
              <a:t>O</a:t>
            </a:r>
            <a:r>
              <a:rPr dirty="0" sz="1250" spc="-100">
                <a:latin typeface="Lucida Sans Unicode"/>
                <a:cs typeface="Lucida Sans Unicode"/>
              </a:rPr>
              <a:t> </a:t>
            </a:r>
            <a:r>
              <a:rPr dirty="0" sz="1250" spc="-25" b="1">
                <a:latin typeface="Arial"/>
                <a:cs typeface="Arial"/>
              </a:rPr>
              <a:t>PREFEITO</a:t>
            </a:r>
            <a:r>
              <a:rPr dirty="0" sz="1250" spc="45" b="1">
                <a:latin typeface="Arial"/>
                <a:cs typeface="Arial"/>
              </a:rPr>
              <a:t> </a:t>
            </a:r>
            <a:r>
              <a:rPr dirty="0" sz="1250" spc="-25" b="1">
                <a:latin typeface="Arial"/>
                <a:cs typeface="Arial"/>
              </a:rPr>
              <a:t>MUNICIPAL</a:t>
            </a:r>
            <a:r>
              <a:rPr dirty="0" sz="1250" spc="90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DE</a:t>
            </a:r>
            <a:r>
              <a:rPr dirty="0" sz="1250" spc="-10" b="1">
                <a:latin typeface="Arial"/>
                <a:cs typeface="Arial"/>
              </a:rPr>
              <a:t> </a:t>
            </a:r>
            <a:r>
              <a:rPr dirty="0" sz="1250" spc="-35" b="1">
                <a:latin typeface="Arial"/>
                <a:cs typeface="Arial"/>
              </a:rPr>
              <a:t>SEROPÉDICA,</a:t>
            </a:r>
            <a:r>
              <a:rPr dirty="0" sz="1250" spc="120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do</a:t>
            </a:r>
            <a:r>
              <a:rPr dirty="0" sz="1250" spc="-35" b="1">
                <a:latin typeface="Arial"/>
                <a:cs typeface="Arial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Estado</a:t>
            </a:r>
            <a:r>
              <a:rPr dirty="0" sz="1250" spc="-9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do</a:t>
            </a:r>
            <a:r>
              <a:rPr dirty="0" sz="1250" spc="-10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Rio</a:t>
            </a:r>
            <a:r>
              <a:rPr dirty="0" sz="1250" spc="-10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de</a:t>
            </a:r>
            <a:r>
              <a:rPr dirty="0" sz="1250" spc="10">
                <a:latin typeface="Lucida Sans Unicode"/>
                <a:cs typeface="Lucida Sans Unicode"/>
              </a:rPr>
              <a:t> </a:t>
            </a:r>
            <a:r>
              <a:rPr dirty="0" sz="1250" spc="-10">
                <a:latin typeface="Lucida Sans Unicode"/>
                <a:cs typeface="Lucida Sans Unicode"/>
              </a:rPr>
              <a:t>Janeiro, </a:t>
            </a:r>
            <a:r>
              <a:rPr dirty="0" sz="1250">
                <a:latin typeface="Lucida Sans Unicode"/>
                <a:cs typeface="Lucida Sans Unicode"/>
              </a:rPr>
              <a:t>no</a:t>
            </a:r>
            <a:r>
              <a:rPr dirty="0" sz="1250" spc="-7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uso</a:t>
            </a:r>
            <a:r>
              <a:rPr dirty="0" sz="1250" spc="-2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de</a:t>
            </a:r>
            <a:r>
              <a:rPr dirty="0" sz="1250" spc="-7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suas</a:t>
            </a:r>
            <a:r>
              <a:rPr dirty="0" sz="1250" spc="-30">
                <a:latin typeface="Lucida Sans Unicode"/>
                <a:cs typeface="Lucida Sans Unicode"/>
              </a:rPr>
              <a:t> </a:t>
            </a:r>
            <a:r>
              <a:rPr dirty="0" sz="1250" spc="-20">
                <a:latin typeface="Lucida Sans Unicode"/>
                <a:cs typeface="Lucida Sans Unicode"/>
              </a:rPr>
              <a:t>atribuişoes</a:t>
            </a:r>
            <a:r>
              <a:rPr dirty="0" sz="1250" spc="8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que</a:t>
            </a:r>
            <a:r>
              <a:rPr dirty="0" sz="1250" spc="-15">
                <a:latin typeface="Lucida Sans Unicode"/>
                <a:cs typeface="Lucida Sans Unicode"/>
              </a:rPr>
              <a:t> </a:t>
            </a:r>
            <a:r>
              <a:rPr dirty="0" sz="1250" spc="-10">
                <a:latin typeface="Lucida Sans Unicode"/>
                <a:cs typeface="Lucida Sans Unicode"/>
              </a:rPr>
              <a:t>Ihe</a:t>
            </a:r>
            <a:r>
              <a:rPr dirty="0" sz="1250" spc="-7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são</a:t>
            </a:r>
            <a:r>
              <a:rPr dirty="0" sz="1250" spc="-40">
                <a:latin typeface="Lucida Sans Unicode"/>
                <a:cs typeface="Lucida Sans Unicode"/>
              </a:rPr>
              <a:t> </a:t>
            </a:r>
            <a:r>
              <a:rPr dirty="0" sz="1250" spc="-30">
                <a:latin typeface="Lucida Sans Unicode"/>
                <a:cs typeface="Lucida Sans Unicode"/>
              </a:rPr>
              <a:t>conferidas,</a:t>
            </a:r>
            <a:r>
              <a:rPr dirty="0" sz="1250" spc="9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na</a:t>
            </a:r>
            <a:r>
              <a:rPr dirty="0" sz="1250" spc="-10">
                <a:latin typeface="Lucida Sans Unicode"/>
                <a:cs typeface="Lucida Sans Unicode"/>
              </a:rPr>
              <a:t> </a:t>
            </a:r>
            <a:r>
              <a:rPr dirty="0" sz="1250" spc="-25">
                <a:latin typeface="Lucida Sans Unicode"/>
                <a:cs typeface="Lucida Sans Unicode"/>
              </a:rPr>
              <a:t>forma</a:t>
            </a:r>
            <a:r>
              <a:rPr dirty="0" sz="1250" spc="4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do</a:t>
            </a:r>
            <a:r>
              <a:rPr dirty="0" sz="1250" spc="15">
                <a:latin typeface="Lucida Sans Unicode"/>
                <a:cs typeface="Lucida Sans Unicode"/>
              </a:rPr>
              <a:t> </a:t>
            </a:r>
            <a:r>
              <a:rPr dirty="0" sz="1250" spc="-55">
                <a:latin typeface="Lucida Sans Unicode"/>
                <a:cs typeface="Lucida Sans Unicode"/>
              </a:rPr>
              <a:t>Art.</a:t>
            </a:r>
            <a:r>
              <a:rPr dirty="0" sz="1250" spc="-45">
                <a:latin typeface="Lucida Sans Unicode"/>
                <a:cs typeface="Lucida Sans Unicode"/>
              </a:rPr>
              <a:t> </a:t>
            </a:r>
            <a:r>
              <a:rPr dirty="0" sz="1250" spc="-25">
                <a:latin typeface="Lucida Sans Unicode"/>
                <a:cs typeface="Lucida Sans Unicode"/>
              </a:rPr>
              <a:t>74, </a:t>
            </a:r>
            <a:r>
              <a:rPr dirty="0" sz="1250" spc="-35" b="1">
                <a:latin typeface="Arial"/>
                <a:cs typeface="Arial"/>
              </a:rPr>
              <a:t>incisos</a:t>
            </a:r>
            <a:r>
              <a:rPr dirty="0" sz="1250" spc="-40" b="1">
                <a:latin typeface="Arial"/>
                <a:cs typeface="Arial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V</a:t>
            </a:r>
            <a:r>
              <a:rPr dirty="0" sz="1250" spc="-100">
                <a:latin typeface="Lucida Sans Unicode"/>
                <a:cs typeface="Lucida Sans Unicode"/>
              </a:rPr>
              <a:t> </a:t>
            </a:r>
            <a:r>
              <a:rPr dirty="0" sz="1250" spc="55">
                <a:latin typeface="Lucida Sans Unicode"/>
                <a:cs typeface="Lucida Sans Unicode"/>
              </a:rPr>
              <a:t>e</a:t>
            </a:r>
            <a:r>
              <a:rPr dirty="0" sz="1250" spc="-150">
                <a:latin typeface="Lucida Sans Unicode"/>
                <a:cs typeface="Lucida Sans Unicode"/>
              </a:rPr>
              <a:t> </a:t>
            </a:r>
            <a:r>
              <a:rPr dirty="0" sz="1250" spc="-40">
                <a:latin typeface="Lucida Sans Unicode"/>
                <a:cs typeface="Lucida Sans Unicode"/>
              </a:rPr>
              <a:t>VII,</a:t>
            </a:r>
            <a:r>
              <a:rPr dirty="0" sz="1250" spc="-95">
                <a:latin typeface="Lucida Sans Unicode"/>
                <a:cs typeface="Lucida Sans Unicode"/>
              </a:rPr>
              <a:t> </a:t>
            </a:r>
            <a:r>
              <a:rPr dirty="0" sz="1250" spc="-30">
                <a:latin typeface="Lucida Sans Unicode"/>
                <a:cs typeface="Lucida Sans Unicode"/>
              </a:rPr>
              <a:t>da</a:t>
            </a:r>
            <a:r>
              <a:rPr dirty="0" sz="1250" spc="-5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Lei</a:t>
            </a:r>
            <a:r>
              <a:rPr dirty="0" sz="1250" spc="-130">
                <a:latin typeface="Lucida Sans Unicode"/>
                <a:cs typeface="Lucida Sans Unicode"/>
              </a:rPr>
              <a:t> </a:t>
            </a:r>
            <a:r>
              <a:rPr dirty="0" sz="1250" spc="-35">
                <a:latin typeface="Lucida Sans Unicode"/>
                <a:cs typeface="Lucida Sans Unicode"/>
              </a:rPr>
              <a:t>Orgânica</a:t>
            </a:r>
            <a:r>
              <a:rPr dirty="0" sz="1250" spc="30">
                <a:latin typeface="Lucida Sans Unicode"/>
                <a:cs typeface="Lucida Sans Unicode"/>
              </a:rPr>
              <a:t> </a:t>
            </a:r>
            <a:r>
              <a:rPr dirty="0" sz="1250" spc="-10">
                <a:latin typeface="Lucida Sans Unicode"/>
                <a:cs typeface="Lucida Sans Unicode"/>
              </a:rPr>
              <a:t>do</a:t>
            </a:r>
            <a:r>
              <a:rPr dirty="0" sz="1250" spc="-85">
                <a:latin typeface="Lucida Sans Unicode"/>
                <a:cs typeface="Lucida Sans Unicode"/>
              </a:rPr>
              <a:t> </a:t>
            </a:r>
            <a:r>
              <a:rPr dirty="0" sz="1250" spc="-10" b="1">
                <a:latin typeface="Arial"/>
                <a:cs typeface="Arial"/>
              </a:rPr>
              <a:t>Município.</a:t>
            </a:r>
            <a:endParaRPr sz="1250">
              <a:latin typeface="Arial"/>
              <a:cs typeface="Arial"/>
            </a:endParaRPr>
          </a:p>
          <a:p>
            <a:pPr algn="r" marR="12700">
              <a:lnSpc>
                <a:spcPct val="100000"/>
              </a:lnSpc>
              <a:spcBef>
                <a:spcPts val="1260"/>
              </a:spcBef>
            </a:pPr>
            <a:r>
              <a:rPr dirty="0" sz="1250" spc="40">
                <a:latin typeface="Lucida Sans Unicode"/>
                <a:cs typeface="Lucida Sans Unicode"/>
              </a:rPr>
              <a:t>RESOLVE:</a:t>
            </a:r>
            <a:endParaRPr sz="12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46240" y="4376166"/>
            <a:ext cx="5557520" cy="7404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9685">
              <a:lnSpc>
                <a:spcPts val="1435"/>
              </a:lnSpc>
              <a:spcBef>
                <a:spcPts val="100"/>
              </a:spcBef>
            </a:pPr>
            <a:r>
              <a:rPr dirty="0" sz="1250" spc="-65">
                <a:latin typeface="Lucida Sans Unicode"/>
                <a:cs typeface="Lucida Sans Unicode"/>
              </a:rPr>
              <a:t>Exonerar</a:t>
            </a:r>
            <a:r>
              <a:rPr dirty="0" sz="1250" spc="-20">
                <a:latin typeface="Lucida Sans Unicode"/>
                <a:cs typeface="Lucida Sans Unicode"/>
              </a:rPr>
              <a:t> </a:t>
            </a:r>
            <a:r>
              <a:rPr dirty="0" sz="1250" spc="-20" b="1">
                <a:latin typeface="Arial"/>
                <a:cs typeface="Arial"/>
              </a:rPr>
              <a:t>DALILA</a:t>
            </a:r>
            <a:r>
              <a:rPr dirty="0" sz="1250" spc="45" b="1">
                <a:latin typeface="Arial"/>
                <a:cs typeface="Arial"/>
              </a:rPr>
              <a:t> </a:t>
            </a:r>
            <a:r>
              <a:rPr dirty="0" sz="1250" spc="-30" b="1">
                <a:latin typeface="Arial"/>
                <a:cs typeface="Arial"/>
              </a:rPr>
              <a:t>SOUZA</a:t>
            </a:r>
            <a:r>
              <a:rPr dirty="0" sz="1250" spc="35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DO</a:t>
            </a:r>
            <a:r>
              <a:rPr dirty="0" sz="1250" spc="-15" b="1">
                <a:latin typeface="Arial"/>
                <a:cs typeface="Arial"/>
              </a:rPr>
              <a:t> </a:t>
            </a:r>
            <a:r>
              <a:rPr dirty="0" sz="1250" spc="-10">
                <a:latin typeface="Lucida Sans Unicode"/>
                <a:cs typeface="Lucida Sans Unicode"/>
              </a:rPr>
              <a:t>NASCIMENTO</a:t>
            </a:r>
            <a:r>
              <a:rPr dirty="0" sz="1250" spc="40">
                <a:latin typeface="Lucida Sans Unicode"/>
                <a:cs typeface="Lucida Sans Unicode"/>
              </a:rPr>
              <a:t> </a:t>
            </a:r>
            <a:r>
              <a:rPr dirty="0" sz="1250" spc="-85">
                <a:latin typeface="Lucida Sans Unicode"/>
                <a:cs typeface="Lucida Sans Unicode"/>
              </a:rPr>
              <a:t>CARMO,matrícuIa290434985,</a:t>
            </a:r>
            <a:r>
              <a:rPr dirty="0" sz="1250" spc="-15">
                <a:latin typeface="Lucida Sans Unicode"/>
                <a:cs typeface="Lucida Sans Unicode"/>
              </a:rPr>
              <a:t> </a:t>
            </a:r>
            <a:r>
              <a:rPr dirty="0" sz="1250" spc="-25">
                <a:latin typeface="Lucida Sans Unicode"/>
                <a:cs typeface="Lucida Sans Unicode"/>
              </a:rPr>
              <a:t>do</a:t>
            </a:r>
            <a:endParaRPr sz="1250">
              <a:latin typeface="Lucida Sans Unicode"/>
              <a:cs typeface="Lucida Sans Unicode"/>
            </a:endParaRPr>
          </a:p>
          <a:p>
            <a:pPr algn="just" marL="12700" marR="5080" indent="7620">
              <a:lnSpc>
                <a:spcPct val="92000"/>
              </a:lnSpc>
              <a:spcBef>
                <a:spcPts val="50"/>
              </a:spcBef>
            </a:pPr>
            <a:r>
              <a:rPr dirty="0" sz="1250" spc="-30">
                <a:latin typeface="Lucida Sans Unicode"/>
                <a:cs typeface="Lucida Sans Unicode"/>
              </a:rPr>
              <a:t>Cargo</a:t>
            </a:r>
            <a:r>
              <a:rPr dirty="0" sz="1250" spc="85">
                <a:latin typeface="Lucida Sans Unicode"/>
                <a:cs typeface="Lucida Sans Unicode"/>
              </a:rPr>
              <a:t> </a:t>
            </a:r>
            <a:r>
              <a:rPr dirty="0" sz="1250" spc="-75">
                <a:latin typeface="Lucida Sans Unicode"/>
                <a:cs typeface="Lucida Sans Unicode"/>
              </a:rPr>
              <a:t>Comissionado</a:t>
            </a:r>
            <a:r>
              <a:rPr dirty="0" sz="1250" spc="14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GERENTE</a:t>
            </a:r>
            <a:r>
              <a:rPr dirty="0" sz="1250" spc="110">
                <a:latin typeface="Lucida Sans Unicode"/>
                <a:cs typeface="Lucida Sans Unicode"/>
              </a:rPr>
              <a:t> </a:t>
            </a:r>
            <a:r>
              <a:rPr dirty="0" sz="1250" spc="-25">
                <a:latin typeface="Lucida Sans Unicode"/>
                <a:cs typeface="Lucida Sans Unicode"/>
              </a:rPr>
              <a:t>PATRlMONlALdaSecretaria</a:t>
            </a:r>
            <a:r>
              <a:rPr dirty="0" sz="1250" spc="7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de</a:t>
            </a:r>
            <a:r>
              <a:rPr dirty="0" sz="1250" spc="15">
                <a:latin typeface="Lucida Sans Unicode"/>
                <a:cs typeface="Lucida Sans Unicode"/>
              </a:rPr>
              <a:t> </a:t>
            </a:r>
            <a:r>
              <a:rPr dirty="0" sz="1250" spc="-75">
                <a:latin typeface="Lucida Sans Unicode"/>
                <a:cs typeface="Lucida Sans Unicode"/>
              </a:rPr>
              <a:t>Administração </a:t>
            </a:r>
            <a:r>
              <a:rPr dirty="0" sz="1250">
                <a:latin typeface="Lucida Sans Unicode"/>
                <a:cs typeface="Lucida Sans Unicode"/>
              </a:rPr>
              <a:t>do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-75">
                <a:latin typeface="Lucida Sans Unicode"/>
                <a:cs typeface="Lucida Sans Unicode"/>
              </a:rPr>
              <a:t>Município</a:t>
            </a:r>
            <a:r>
              <a:rPr dirty="0" sz="1250" spc="2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de</a:t>
            </a:r>
            <a:r>
              <a:rPr dirty="0" sz="1250" spc="-30">
                <a:latin typeface="Lucida Sans Unicode"/>
                <a:cs typeface="Lucida Sans Unicode"/>
              </a:rPr>
              <a:t> </a:t>
            </a:r>
            <a:r>
              <a:rPr dirty="0" sz="1250" spc="-45">
                <a:latin typeface="Lucida Sans Unicode"/>
                <a:cs typeface="Lucida Sans Unicode"/>
              </a:rPr>
              <a:t>Seropédica,</a:t>
            </a:r>
            <a:r>
              <a:rPr dirty="0" sz="1250" spc="70">
                <a:latin typeface="Lucida Sans Unicode"/>
                <a:cs typeface="Lucida Sans Unicode"/>
              </a:rPr>
              <a:t> </a:t>
            </a:r>
            <a:r>
              <a:rPr dirty="0" sz="1250" spc="-70">
                <a:latin typeface="Lucida Sans Unicode"/>
                <a:cs typeface="Lucida Sans Unicode"/>
              </a:rPr>
              <a:t>tendo</a:t>
            </a:r>
            <a:r>
              <a:rPr dirty="0" sz="1250" spc="-2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seus</a:t>
            </a:r>
            <a:r>
              <a:rPr dirty="0" sz="1250" spc="-40">
                <a:latin typeface="Lucida Sans Unicode"/>
                <a:cs typeface="Lucida Sans Unicode"/>
              </a:rPr>
              <a:t> </a:t>
            </a:r>
            <a:r>
              <a:rPr dirty="0" sz="1250" spc="-60">
                <a:latin typeface="Lucida Sans Unicode"/>
                <a:cs typeface="Lucida Sans Unicode"/>
              </a:rPr>
              <a:t>efeitos</a:t>
            </a:r>
            <a:r>
              <a:rPr dirty="0" sz="1250" spc="-10">
                <a:latin typeface="Lucida Sans Unicode"/>
                <a:cs typeface="Lucida Sans Unicode"/>
              </a:rPr>
              <a:t> </a:t>
            </a:r>
            <a:r>
              <a:rPr dirty="0" sz="1250" spc="-70">
                <a:latin typeface="Lucida Sans Unicode"/>
                <a:cs typeface="Lucida Sans Unicode"/>
              </a:rPr>
              <a:t>retroagidos</a:t>
            </a:r>
            <a:r>
              <a:rPr dirty="0" sz="1250" spc="5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a</a:t>
            </a:r>
            <a:r>
              <a:rPr dirty="0" sz="1250" spc="-1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06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de</a:t>
            </a:r>
            <a:r>
              <a:rPr dirty="0" sz="1250" spc="-55">
                <a:latin typeface="Lucida Sans Unicode"/>
                <a:cs typeface="Lucida Sans Unicode"/>
              </a:rPr>
              <a:t> </a:t>
            </a:r>
            <a:r>
              <a:rPr dirty="0" sz="1250" spc="-40">
                <a:latin typeface="Lucida Sans Unicode"/>
                <a:cs typeface="Lucida Sans Unicode"/>
              </a:rPr>
              <a:t>maio</a:t>
            </a:r>
            <a:r>
              <a:rPr dirty="0" sz="1250">
                <a:latin typeface="Lucida Sans Unicode"/>
                <a:cs typeface="Lucida Sans Unicode"/>
              </a:rPr>
              <a:t> </a:t>
            </a:r>
            <a:r>
              <a:rPr dirty="0" sz="1250" spc="-25">
                <a:latin typeface="Lucida Sans Unicode"/>
                <a:cs typeface="Lucida Sans Unicode"/>
              </a:rPr>
              <a:t>de </a:t>
            </a:r>
            <a:r>
              <a:rPr dirty="0" sz="1250" spc="-10">
                <a:latin typeface="Lucida Sans Unicode"/>
                <a:cs typeface="Lucida Sans Unicode"/>
              </a:rPr>
              <a:t>2025.</a:t>
            </a:r>
            <a:endParaRPr sz="12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37174" y="5784596"/>
            <a:ext cx="26466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75">
                <a:latin typeface="Lucida Sans Unicode"/>
                <a:cs typeface="Lucida Sans Unicode"/>
              </a:rPr>
              <a:t>Registre-</a:t>
            </a:r>
            <a:r>
              <a:rPr dirty="0" sz="1200" spc="-20">
                <a:latin typeface="Lucida Sans Unicode"/>
                <a:cs typeface="Lucida Sans Unicode"/>
              </a:rPr>
              <a:t>se,</a:t>
            </a:r>
            <a:r>
              <a:rPr dirty="0" sz="1200" spc="15">
                <a:latin typeface="Lucida Sans Unicode"/>
                <a:cs typeface="Lucida Sans Unicode"/>
              </a:rPr>
              <a:t> </a:t>
            </a:r>
            <a:r>
              <a:rPr dirty="0" sz="1200" spc="-90">
                <a:latin typeface="Lucida Sans Unicode"/>
                <a:cs typeface="Lucida Sans Unicode"/>
              </a:rPr>
              <a:t>Publique-</a:t>
            </a:r>
            <a:r>
              <a:rPr dirty="0" sz="1200" spc="-10">
                <a:latin typeface="Lucida Sans Unicode"/>
                <a:cs typeface="Lucida Sans Unicode"/>
              </a:rPr>
              <a:t>se</a:t>
            </a:r>
            <a:r>
              <a:rPr dirty="0" sz="1200" spc="30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e</a:t>
            </a:r>
            <a:r>
              <a:rPr dirty="0" sz="1200" spc="25">
                <a:latin typeface="Lucida Sans Unicode"/>
                <a:cs typeface="Lucida Sans Unicode"/>
              </a:rPr>
              <a:t> </a:t>
            </a:r>
            <a:r>
              <a:rPr dirty="0" sz="1200" spc="-105">
                <a:latin typeface="Lucida Sans Unicode"/>
                <a:cs typeface="Lucida Sans Unicode"/>
              </a:rPr>
              <a:t>Cumpra-</a:t>
            </a:r>
            <a:r>
              <a:rPr dirty="0" sz="1200" spc="-25">
                <a:latin typeface="Lucida Sans Unicode"/>
                <a:cs typeface="Lucida Sans Unicode"/>
              </a:rPr>
              <a:t>se.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1357" y="7186676"/>
            <a:ext cx="2175510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405"/>
              </a:lnSpc>
              <a:spcBef>
                <a:spcPts val="100"/>
              </a:spcBef>
            </a:pPr>
            <a:r>
              <a:rPr dirty="0" sz="1200" spc="60">
                <a:latin typeface="Lucida Sans Unicode"/>
                <a:cs typeface="Lucida Sans Unicode"/>
              </a:rPr>
              <a:t>LUCAS</a:t>
            </a:r>
            <a:r>
              <a:rPr dirty="0" sz="1200" spc="25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DUTRA</a:t>
            </a:r>
            <a:r>
              <a:rPr dirty="0" sz="1200" spc="15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DOS</a:t>
            </a:r>
            <a:r>
              <a:rPr dirty="0" sz="1200" spc="35">
                <a:latin typeface="Lucida Sans Unicode"/>
                <a:cs typeface="Lucida Sans Unicode"/>
              </a:rPr>
              <a:t> </a:t>
            </a:r>
            <a:r>
              <a:rPr dirty="0" sz="1200" spc="-10">
                <a:latin typeface="Lucida Sans Unicode"/>
                <a:cs typeface="Lucida Sans Unicode"/>
              </a:rPr>
              <a:t>SANTOS</a:t>
            </a:r>
            <a:endParaRPr sz="1200">
              <a:latin typeface="Lucida Sans Unicode"/>
              <a:cs typeface="Lucida Sans Unicode"/>
            </a:endParaRPr>
          </a:p>
          <a:p>
            <a:pPr algn="ctr">
              <a:lnSpc>
                <a:spcPts val="1405"/>
              </a:lnSpc>
            </a:pP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455 a 457 pms.pdf</dc:title>
  <dcterms:created xsi:type="dcterms:W3CDTF">2025-07-07T15:36:21Z</dcterms:created>
  <dcterms:modified xsi:type="dcterms:W3CDTF">2025-07-07T15:36:21Z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2025-06-12T00:00:00Z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