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55751" y="652271"/>
            <a:ext cx="764893" cy="713232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835372" y="778509"/>
            <a:ext cx="2573655" cy="447675"/>
          </a:xfrm>
          <a:prstGeom prst="rect">
            <a:avLst/>
          </a:prstGeom>
        </p:spPr>
        <p:txBody>
          <a:bodyPr wrap="square" lIns="0" tIns="36195" rIns="0" bIns="0" rtlCol="0" vert="horz">
            <a:spAutoFit/>
          </a:bodyPr>
          <a:lstStyle/>
          <a:p>
            <a:pPr marL="12700" marR="5080" indent="45085">
              <a:lnSpc>
                <a:spcPts val="1580"/>
              </a:lnSpc>
              <a:spcBef>
                <a:spcPts val="285"/>
              </a:spcBef>
            </a:pPr>
            <a:r>
              <a:rPr dirty="0" sz="1450" spc="-20" i="1">
                <a:latin typeface="Times New Roman"/>
                <a:cs typeface="Times New Roman"/>
              </a:rPr>
              <a:t>Estado</a:t>
            </a:r>
            <a:r>
              <a:rPr dirty="0" sz="1450" spc="-30" i="1">
                <a:latin typeface="Times New Roman"/>
                <a:cs typeface="Times New Roman"/>
              </a:rPr>
              <a:t> </a:t>
            </a:r>
            <a:r>
              <a:rPr dirty="0" sz="1450" i="1">
                <a:latin typeface="Times New Roman"/>
                <a:cs typeface="Times New Roman"/>
              </a:rPr>
              <a:t>do</a:t>
            </a:r>
            <a:r>
              <a:rPr dirty="0" sz="1450" spc="-80" i="1">
                <a:latin typeface="Times New Roman"/>
                <a:cs typeface="Times New Roman"/>
              </a:rPr>
              <a:t> </a:t>
            </a:r>
            <a:r>
              <a:rPr dirty="0" sz="1450" i="1">
                <a:latin typeface="Times New Roman"/>
                <a:cs typeface="Times New Roman"/>
              </a:rPr>
              <a:t>Rio</a:t>
            </a:r>
            <a:r>
              <a:rPr dirty="0" sz="1450" spc="-70" i="1">
                <a:latin typeface="Times New Roman"/>
                <a:cs typeface="Times New Roman"/>
              </a:rPr>
              <a:t> </a:t>
            </a:r>
            <a:r>
              <a:rPr dirty="0" sz="1450" i="1">
                <a:latin typeface="Times New Roman"/>
                <a:cs typeface="Times New Roman"/>
              </a:rPr>
              <a:t>de</a:t>
            </a:r>
            <a:r>
              <a:rPr dirty="0" sz="1450" spc="-55" i="1">
                <a:latin typeface="Times New Roman"/>
                <a:cs typeface="Times New Roman"/>
              </a:rPr>
              <a:t> </a:t>
            </a:r>
            <a:r>
              <a:rPr dirty="0" sz="1450" spc="-10" i="1">
                <a:latin typeface="Times New Roman"/>
                <a:cs typeface="Times New Roman"/>
              </a:rPr>
              <a:t>Janeiro </a:t>
            </a:r>
            <a:r>
              <a:rPr dirty="0" sz="1450" spc="-20" i="1">
                <a:latin typeface="Times New Roman"/>
                <a:cs typeface="Times New Roman"/>
              </a:rPr>
              <a:t>Prefeitura</a:t>
            </a:r>
            <a:r>
              <a:rPr dirty="0" sz="1450" spc="20" i="1">
                <a:latin typeface="Times New Roman"/>
                <a:cs typeface="Times New Roman"/>
              </a:rPr>
              <a:t> </a:t>
            </a:r>
            <a:r>
              <a:rPr dirty="0" sz="1450" spc="-30" i="1">
                <a:latin typeface="Times New Roman"/>
                <a:cs typeface="Times New Roman"/>
              </a:rPr>
              <a:t>Municipal</a:t>
            </a:r>
            <a:r>
              <a:rPr dirty="0" sz="1450" i="1">
                <a:latin typeface="Times New Roman"/>
                <a:cs typeface="Times New Roman"/>
              </a:rPr>
              <a:t> de</a:t>
            </a:r>
            <a:r>
              <a:rPr dirty="0" sz="1450" spc="-45" i="1">
                <a:latin typeface="Times New Roman"/>
                <a:cs typeface="Times New Roman"/>
              </a:rPr>
              <a:t> </a:t>
            </a:r>
            <a:r>
              <a:rPr dirty="0" sz="1450" spc="-50" i="1">
                <a:latin typeface="Times New Roman"/>
                <a:cs typeface="Times New Roman"/>
              </a:rPr>
              <a:t>Seropódica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3248436" y="2072132"/>
            <a:ext cx="324802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PORTARIA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N°</a:t>
            </a:r>
            <a:r>
              <a:rPr dirty="0" sz="1200" spc="-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457/2025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de07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maio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2025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068595" y="2773171"/>
            <a:ext cx="5433695" cy="909319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5240" marR="5080" indent="-3175">
              <a:lnSpc>
                <a:spcPct val="95800"/>
              </a:lnSpc>
              <a:spcBef>
                <a:spcPts val="160"/>
              </a:spcBef>
            </a:pPr>
            <a:r>
              <a:rPr dirty="0" sz="1200" b="1">
                <a:latin typeface="Arial"/>
                <a:cs typeface="Arial"/>
              </a:rPr>
              <a:t>O PREFEITO</a:t>
            </a:r>
            <a:r>
              <a:rPr dirty="0" sz="1200" spc="1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1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SEROPÉDICA,</a:t>
            </a:r>
            <a:r>
              <a:rPr dirty="0" sz="1200" spc="1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Janeiro, </a:t>
            </a:r>
            <a:r>
              <a:rPr dirty="0" sz="1200" spc="55">
                <a:latin typeface="Arial MT"/>
                <a:cs typeface="Arial MT"/>
              </a:rPr>
              <a:t>no</a:t>
            </a:r>
            <a:r>
              <a:rPr dirty="0" sz="1200" spc="265">
                <a:latin typeface="Arial MT"/>
                <a:cs typeface="Arial MT"/>
              </a:rPr>
              <a:t> </a:t>
            </a:r>
            <a:r>
              <a:rPr dirty="0" sz="1200" spc="50">
                <a:latin typeface="Arial MT"/>
                <a:cs typeface="Arial MT"/>
              </a:rPr>
              <a:t>uso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suas</a:t>
            </a:r>
            <a:r>
              <a:rPr dirty="0" sz="1200" spc="3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atribuiçóes</a:t>
            </a:r>
            <a:r>
              <a:rPr dirty="0" sz="1200" spc="3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Ihe</a:t>
            </a:r>
            <a:r>
              <a:rPr dirty="0" sz="1200" spc="2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são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conferidas,</a:t>
            </a:r>
            <a:r>
              <a:rPr dirty="0" sz="1200" spc="409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355">
                <a:latin typeface="Arial MT"/>
                <a:cs typeface="Arial MT"/>
              </a:rPr>
              <a:t> </a:t>
            </a:r>
            <a:r>
              <a:rPr dirty="0" sz="1200" spc="55">
                <a:latin typeface="Arial MT"/>
                <a:cs typeface="Arial MT"/>
              </a:rPr>
              <a:t>do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22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74, </a:t>
            </a:r>
            <a:r>
              <a:rPr dirty="0" sz="1200" spc="60">
                <a:latin typeface="Arial MT"/>
                <a:cs typeface="Arial MT"/>
              </a:rPr>
              <a:t>incisos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VII,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Orgânica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Município.</a:t>
            </a:r>
            <a:endParaRPr sz="1200">
              <a:latin typeface="Arial MT"/>
              <a:cs typeface="Arial MT"/>
            </a:endParaRPr>
          </a:p>
          <a:p>
            <a:pPr algn="r" marR="20320">
              <a:lnSpc>
                <a:spcPct val="100000"/>
              </a:lnSpc>
              <a:spcBef>
                <a:spcPts val="1320"/>
              </a:spcBef>
            </a:pPr>
            <a:r>
              <a:rPr dirty="0" sz="1200" spc="-10">
                <a:latin typeface="Arial MT"/>
                <a:cs typeface="Arial MT"/>
              </a:rPr>
              <a:t>RESOLVE: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953904" y="4702556"/>
            <a:ext cx="5546090" cy="7359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>
              <a:lnSpc>
                <a:spcPts val="1405"/>
              </a:lnSpc>
              <a:spcBef>
                <a:spcPts val="100"/>
              </a:spcBef>
            </a:pPr>
            <a:r>
              <a:rPr dirty="0" sz="1200">
                <a:latin typeface="Arial MT"/>
                <a:cs typeface="Arial MT"/>
              </a:rPr>
              <a:t>Nomear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DALILA</a:t>
            </a:r>
            <a:r>
              <a:rPr dirty="0" sz="1200" spc="1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SOUZA</a:t>
            </a:r>
            <a:r>
              <a:rPr dirty="0" sz="1200" spc="1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1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NASCIMENTO</a:t>
            </a:r>
            <a:r>
              <a:rPr dirty="0" sz="1200" spc="2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CARMO,matrícuIa290434985,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do</a:t>
            </a:r>
            <a:endParaRPr sz="1200">
              <a:latin typeface="Arial MT"/>
              <a:cs typeface="Arial MT"/>
            </a:endParaRPr>
          </a:p>
          <a:p>
            <a:pPr algn="just" marL="13970" marR="5080" indent="-635">
              <a:lnSpc>
                <a:spcPts val="1390"/>
              </a:lnSpc>
              <a:spcBef>
                <a:spcPts val="50"/>
              </a:spcBef>
            </a:pPr>
            <a:r>
              <a:rPr dirty="0" sz="1200">
                <a:latin typeface="Arial MT"/>
                <a:cs typeface="Arial MT"/>
              </a:rPr>
              <a:t>Cargo</a:t>
            </a:r>
            <a:r>
              <a:rPr dirty="0" sz="1200" spc="45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Comissionado</a:t>
            </a:r>
            <a:r>
              <a:rPr dirty="0" sz="1200" spc="470">
                <a:latin typeface="Arial MT"/>
                <a:cs typeface="Arial MT"/>
              </a:rPr>
              <a:t>  </a:t>
            </a:r>
            <a:r>
              <a:rPr dirty="0" sz="1200" b="1">
                <a:latin typeface="Arial"/>
                <a:cs typeface="Arial"/>
              </a:rPr>
              <a:t>DIRETOR</a:t>
            </a:r>
            <a:r>
              <a:rPr dirty="0" sz="1200" spc="490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440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PATRIMÔNIO</a:t>
            </a:r>
            <a:r>
              <a:rPr dirty="0" sz="1200" spc="225" b="1">
                <a:latin typeface="Arial"/>
                <a:cs typeface="Arial"/>
              </a:rPr>
              <a:t>   </a:t>
            </a:r>
            <a:r>
              <a:rPr dirty="0" sz="1200">
                <a:latin typeface="Arial MT"/>
                <a:cs typeface="Arial MT"/>
              </a:rPr>
              <a:t>dasecretaria</a:t>
            </a:r>
            <a:r>
              <a:rPr dirty="0" sz="1200" spc="475">
                <a:latin typeface="Arial MT"/>
                <a:cs typeface="Arial MT"/>
              </a:rPr>
              <a:t> 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>
                <a:latin typeface="Arial MT"/>
                <a:cs typeface="Arial MT"/>
              </a:rPr>
              <a:t>Administração</a:t>
            </a:r>
            <a:r>
              <a:rPr dirty="0" sz="1200" spc="10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3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Município</a:t>
            </a:r>
            <a:r>
              <a:rPr dirty="0" sz="1200" spc="4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09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8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tendo</a:t>
            </a:r>
            <a:r>
              <a:rPr dirty="0" sz="1200" spc="4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4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4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40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presente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data.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839408" y="6104636"/>
            <a:ext cx="264668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Arial MT"/>
                <a:cs typeface="Arial MT"/>
              </a:rPr>
              <a:t>Registre-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21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1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Cumpra-se.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694406" y="7506716"/>
            <a:ext cx="2167255" cy="3867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90"/>
              </a:lnSpc>
              <a:spcBef>
                <a:spcPts val="100"/>
              </a:spcBef>
            </a:pPr>
            <a:r>
              <a:rPr dirty="0" sz="1200">
                <a:latin typeface="Arial MT"/>
                <a:cs typeface="Arial MT"/>
              </a:rPr>
              <a:t>LUCAS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DUTRA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SANTOS</a:t>
            </a:r>
            <a:endParaRPr sz="1200">
              <a:latin typeface="Arial MT"/>
              <a:cs typeface="Arial MT"/>
            </a:endParaRPr>
          </a:p>
          <a:p>
            <a:pPr algn="ctr">
              <a:lnSpc>
                <a:spcPts val="1450"/>
              </a:lnSpc>
            </a:pPr>
            <a:r>
              <a:rPr dirty="0" sz="1250" spc="-40">
                <a:latin typeface="Arial MT"/>
                <a:cs typeface="Arial MT"/>
              </a:rPr>
              <a:t>PREFEITO</a:t>
            </a:r>
            <a:r>
              <a:rPr dirty="0" sz="1250" spc="-10">
                <a:latin typeface="Arial MT"/>
                <a:cs typeface="Arial MT"/>
              </a:rPr>
              <a:t> MUNICIPAL</a:t>
            </a:r>
            <a:endParaRPr sz="12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Sá</dc:creator>
  <dc:title>455 a 457 pms.pdf</dc:title>
  <dcterms:created xsi:type="dcterms:W3CDTF">2025-07-07T15:33:33Z</dcterms:created>
  <dcterms:modified xsi:type="dcterms:W3CDTF">2025-07-07T15:33:33Z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2025-06-12T00:00:00Z</vt:filetime>
  </property>
  <property fmtid="{D5CDD505-2E9C-101B-9397-08002B2CF9AE}" pid="3" name="LastSaved">
    <vt:filetime>2025-07-07T00:00:00Z</vt:filetime>
  </property>
  <property fmtid="{D5CDD505-2E9C-101B-9397-08002B2CF9AE}" pid="4" name="Producer">
    <vt:lpwstr>Microsoft: Print To PDF</vt:lpwstr>
  </property>
</Properties>
</file>