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5247" y="425874"/>
            <a:ext cx="2180082" cy="47920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2594" y="230916"/>
            <a:ext cx="812677" cy="8464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687" y="427728"/>
            <a:ext cx="258953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40223" y="10667"/>
            <a:ext cx="260985" cy="1102360"/>
          </a:xfrm>
          <a:custGeom>
            <a:avLst/>
            <a:gdLst/>
            <a:ahLst/>
            <a:cxnLst/>
            <a:rect l="l" t="t" r="r" b="b"/>
            <a:pathLst>
              <a:path w="260985" h="1102360">
                <a:moveTo>
                  <a:pt x="0" y="0"/>
                </a:moveTo>
                <a:lnTo>
                  <a:pt x="0" y="1101852"/>
                </a:lnTo>
                <a:lnTo>
                  <a:pt x="260604" y="1101852"/>
                </a:lnTo>
                <a:lnTo>
                  <a:pt x="260604" y="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42136" y="1689600"/>
            <a:ext cx="46589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462/2025</a:t>
            </a:r>
            <a:r>
              <a:rPr dirty="0" sz="1600" spc="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08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MAIO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273"/>
            <a:ext cx="623633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59628" y="3672323"/>
            <a:ext cx="11950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001"/>
            <a:ext cx="6237605" cy="14662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715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ROSANGELA</a:t>
            </a:r>
            <a:r>
              <a:rPr dirty="0" sz="1400" spc="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MORAES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DORNA,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0602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6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II </a:t>
            </a:r>
            <a:r>
              <a:rPr dirty="0" sz="1400" b="1">
                <a:latin typeface="Arial"/>
                <a:cs typeface="Arial"/>
              </a:rPr>
              <a:t>(22,5</a:t>
            </a:r>
            <a:r>
              <a:rPr dirty="0" sz="1400" spc="7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Hs</a:t>
            </a:r>
            <a:r>
              <a:rPr dirty="0" sz="1400" spc="6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7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7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AO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5º</a:t>
            </a:r>
            <a:r>
              <a:rPr dirty="0" sz="1400" spc="9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ANO)</a:t>
            </a:r>
            <a:r>
              <a:rPr dirty="0" sz="1400" spc="7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6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SUPERVISOR</a:t>
            </a:r>
            <a:r>
              <a:rPr dirty="0" sz="1400" spc="70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(A)</a:t>
            </a:r>
            <a:endParaRPr sz="1400">
              <a:latin typeface="Arial"/>
              <a:cs typeface="Arial"/>
            </a:endParaRPr>
          </a:p>
          <a:p>
            <a:pPr algn="just" marL="12700" marR="5080">
              <a:lnSpc>
                <a:spcPts val="1610"/>
              </a:lnSpc>
              <a:spcBef>
                <a:spcPts val="40"/>
              </a:spcBef>
            </a:pPr>
            <a:r>
              <a:rPr dirty="0" sz="1400" b="1">
                <a:latin typeface="Arial"/>
                <a:cs typeface="Arial"/>
              </a:rPr>
              <a:t>EDUCACIONAL,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)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o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c/c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05/05/2025</a:t>
            </a:r>
            <a:r>
              <a:rPr dirty="0" sz="1400" spc="-10">
                <a:latin typeface="Arial MT"/>
                <a:cs typeface="Arial MT"/>
              </a:rPr>
              <a:t>,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18041/2024.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103" y="6729469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8372" y="7883137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0" b="1">
                <a:latin typeface="Arial"/>
                <a:cs typeface="Arial"/>
              </a:rPr>
              <a:t> 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- 1 PORTARIA 462-25 ROSANGELA DE M DORNA</dc:title>
  <dcterms:created xsi:type="dcterms:W3CDTF">2025-07-07T15:30:28Z</dcterms:created>
  <dcterms:modified xsi:type="dcterms:W3CDTF">2025-07-07T15:30:28Z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