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1973066"/>
            <a:ext cx="5428615" cy="5774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467/2025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O PREFEITO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Janeiro,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suas</a:t>
            </a:r>
            <a:r>
              <a:rPr dirty="0" sz="1100" spc="4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3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e,</a:t>
            </a:r>
            <a:r>
              <a:rPr dirty="0" sz="1100" spc="40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considerando</a:t>
            </a:r>
            <a:r>
              <a:rPr dirty="0" sz="1100" spc="3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4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necessidade</a:t>
            </a:r>
            <a:r>
              <a:rPr dirty="0" sz="1100" spc="4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regulamentar</a:t>
            </a:r>
            <a:r>
              <a:rPr dirty="0" sz="1100" spc="3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fiscalizar</a:t>
            </a:r>
            <a:r>
              <a:rPr dirty="0" sz="1100" spc="40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o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contratos.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5715">
              <a:lnSpc>
                <a:spcPts val="1250"/>
              </a:lnSpc>
            </a:pPr>
            <a:r>
              <a:rPr dirty="0" sz="1100">
                <a:latin typeface="Arial MT"/>
                <a:cs typeface="Arial MT"/>
              </a:rPr>
              <a:t>ESTABELECE</a:t>
            </a:r>
            <a:r>
              <a:rPr dirty="0" sz="1100" spc="35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COMISSÃO</a:t>
            </a:r>
            <a:r>
              <a:rPr dirty="0" sz="1100" spc="35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FISCALIZAÇÃO</a:t>
            </a:r>
            <a:r>
              <a:rPr dirty="0" sz="1100" spc="35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35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355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DO </a:t>
            </a:r>
            <a:r>
              <a:rPr dirty="0" sz="1100">
                <a:latin typeface="Arial MT"/>
                <a:cs typeface="Arial MT"/>
              </a:rPr>
              <a:t>CONTRATO</a:t>
            </a:r>
            <a:r>
              <a:rPr dirty="0" sz="1100" spc="-10">
                <a:latin typeface="Arial MT"/>
                <a:cs typeface="Arial MT"/>
              </a:rPr>
              <a:t> REFERENTE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PROCESSO</a:t>
            </a:r>
            <a:r>
              <a:rPr dirty="0" sz="1100" spc="-10">
                <a:latin typeface="Arial MT"/>
                <a:cs typeface="Arial MT"/>
              </a:rPr>
              <a:t> ADMINISTRATIVO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 b="1">
                <a:latin typeface="Arial"/>
                <a:cs typeface="Arial"/>
              </a:rPr>
              <a:t>3680/2021.</a:t>
            </a:r>
            <a:endParaRPr sz="11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190"/>
              </a:spcBef>
            </a:pPr>
            <a:r>
              <a:rPr dirty="0" sz="1100" spc="-10">
                <a:latin typeface="Arial MT"/>
                <a:cs typeface="Arial MT"/>
              </a:rPr>
              <a:t>RESOLVE:</a:t>
            </a: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95700"/>
              </a:lnSpc>
              <a:spcBef>
                <a:spcPts val="126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DESIGNAR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abaixo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compor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“Comissão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Fiscalização"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aos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Contrato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051/2021,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onde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o </a:t>
            </a:r>
            <a:r>
              <a:rPr dirty="0" sz="1100">
                <a:latin typeface="Arial MT"/>
                <a:cs typeface="Arial MT"/>
              </a:rPr>
              <a:t>objeto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é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contratação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empresa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especializada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serviço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6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dedetização, </a:t>
            </a:r>
            <a:r>
              <a:rPr dirty="0" sz="1100" b="1">
                <a:latin typeface="Arial"/>
                <a:cs typeface="Arial"/>
              </a:rPr>
              <a:t>desratização</a:t>
            </a:r>
            <a:r>
              <a:rPr dirty="0" sz="1100" spc="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sanitização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das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áreas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internas</a:t>
            </a:r>
            <a:r>
              <a:rPr dirty="0" sz="1100" spc="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externas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das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creches,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escolas</a:t>
            </a:r>
            <a:r>
              <a:rPr dirty="0" sz="1100" spc="4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b="1">
                <a:latin typeface="Arial"/>
                <a:cs typeface="Arial"/>
              </a:rPr>
              <a:t>demais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prédios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Secretaria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Educação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1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9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atender</a:t>
            </a:r>
            <a:r>
              <a:rPr dirty="0" sz="1100" spc="200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às </a:t>
            </a:r>
            <a:r>
              <a:rPr dirty="0" sz="1100">
                <a:latin typeface="Arial MT"/>
                <a:cs typeface="Arial MT"/>
              </a:rPr>
              <a:t>necessidades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Educação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 </a:t>
            </a:r>
            <a:r>
              <a:rPr dirty="0" sz="1100" spc="-10">
                <a:latin typeface="Arial MT"/>
                <a:cs typeface="Arial MT"/>
              </a:rPr>
              <a:t>fazem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MUNICÍPIO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9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I.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V.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MULTIPROF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DEDETIZAÇÃO,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LIMPEZA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b="1">
                <a:latin typeface="Arial"/>
                <a:cs typeface="Arial"/>
              </a:rPr>
              <a:t>SERVIÇOS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LTDA.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100">
              <a:latin typeface="Arial"/>
              <a:cs typeface="Arial"/>
            </a:endParaRPr>
          </a:p>
          <a:p>
            <a:pPr marL="191135" marR="5080" indent="-179070">
              <a:lnSpc>
                <a:spcPct val="110000"/>
              </a:lnSpc>
              <a:buFont typeface="Calibri"/>
              <a:buChar char="●"/>
              <a:tabLst>
                <a:tab pos="192405" algn="l"/>
              </a:tabLst>
            </a:pPr>
            <a:r>
              <a:rPr dirty="0" sz="1100">
                <a:latin typeface="Arial MT"/>
                <a:cs typeface="Arial MT"/>
              </a:rPr>
              <a:t>BRAYAN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RELAÇÕES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INSTITUCIONAIS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– </a:t>
            </a:r>
            <a:r>
              <a:rPr dirty="0" sz="1100" spc="-50">
                <a:latin typeface="Arial MT"/>
                <a:cs typeface="Arial MT"/>
              </a:rPr>
              <a:t>	</a:t>
            </a:r>
            <a:r>
              <a:rPr dirty="0" sz="1100">
                <a:latin typeface="Arial MT"/>
                <a:cs typeface="Arial MT"/>
              </a:rPr>
              <a:t>MATRÍCULA: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290433526</a:t>
            </a:r>
            <a:endParaRPr sz="1100">
              <a:latin typeface="Arial MT"/>
              <a:cs typeface="Arial MT"/>
            </a:endParaRPr>
          </a:p>
          <a:p>
            <a:pPr marL="192405" marR="8255" indent="-180340">
              <a:lnSpc>
                <a:spcPct val="110000"/>
              </a:lnSpc>
              <a:spcBef>
                <a:spcPts val="145"/>
              </a:spcBef>
              <a:buSzPct val="110000"/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CARLOS</a:t>
            </a:r>
            <a:r>
              <a:rPr dirty="0" sz="1000" spc="17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AUGUSTO</a:t>
            </a:r>
            <a:r>
              <a:rPr dirty="0" sz="1000" spc="18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FERNANDES</a:t>
            </a:r>
            <a:r>
              <a:rPr dirty="0" sz="1000" spc="17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RODRIGUES</a:t>
            </a:r>
            <a:r>
              <a:rPr dirty="0" sz="1000" spc="18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8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GERENTE</a:t>
            </a:r>
            <a:r>
              <a:rPr dirty="0" sz="1000" spc="18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REPAROS</a:t>
            </a:r>
            <a:r>
              <a:rPr dirty="0" sz="1000" spc="180">
                <a:latin typeface="Arial MT"/>
                <a:cs typeface="Arial MT"/>
              </a:rPr>
              <a:t>  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MATRÍCULA:290433538</a:t>
            </a:r>
            <a:endParaRPr sz="1000">
              <a:latin typeface="Arial MT"/>
              <a:cs typeface="Arial MT"/>
            </a:endParaRPr>
          </a:p>
          <a:p>
            <a:pPr marL="192405" marR="5715" indent="-180340">
              <a:lnSpc>
                <a:spcPts val="1460"/>
              </a:lnSpc>
              <a:spcBef>
                <a:spcPts val="50"/>
              </a:spcBef>
              <a:buFont typeface="Calibri"/>
              <a:buChar char="●"/>
              <a:tabLst>
                <a:tab pos="192405" algn="l"/>
              </a:tabLst>
            </a:pPr>
            <a:r>
              <a:rPr dirty="0" sz="1100">
                <a:latin typeface="Arial MT"/>
                <a:cs typeface="Arial MT"/>
              </a:rPr>
              <a:t>MARCELO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RIBEIRO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DIRETOR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REPAROS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MANUTENÇÃO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- </a:t>
            </a:r>
            <a:r>
              <a:rPr dirty="0" sz="1100">
                <a:latin typeface="Arial MT"/>
                <a:cs typeface="Arial MT"/>
              </a:rPr>
              <a:t>MATRÍCULA: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3550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091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</a:t>
            </a:r>
            <a:r>
              <a:rPr dirty="0" sz="1100" spc="2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Esta</a:t>
            </a:r>
            <a:r>
              <a:rPr dirty="0" sz="1100" spc="2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Portaria</a:t>
            </a:r>
            <a:r>
              <a:rPr dirty="0" sz="1100" spc="2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entra</a:t>
            </a:r>
            <a:r>
              <a:rPr dirty="0" sz="1100" spc="25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25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vigor</a:t>
            </a:r>
            <a:r>
              <a:rPr dirty="0" sz="1100" spc="25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na</a:t>
            </a:r>
            <a:r>
              <a:rPr dirty="0" sz="1100" spc="2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data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publicação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revogada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as </a:t>
            </a:r>
            <a:r>
              <a:rPr dirty="0" sz="1100" b="1">
                <a:latin typeface="Arial"/>
                <a:cs typeface="Arial"/>
              </a:rPr>
              <a:t>disposições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contrário.</a:t>
            </a:r>
            <a:endParaRPr sz="1100">
              <a:latin typeface="Arial"/>
              <a:cs typeface="Arial"/>
            </a:endParaRPr>
          </a:p>
          <a:p>
            <a:pPr marL="3354704">
              <a:lnSpc>
                <a:spcPct val="100000"/>
              </a:lnSpc>
              <a:spcBef>
                <a:spcPts val="944"/>
              </a:spcBef>
            </a:pP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12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maio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2025.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40"/>
              </a:spcBef>
            </a:pPr>
            <a:r>
              <a:rPr dirty="0" sz="1100" spc="-10">
                <a:latin typeface="Arial MT"/>
                <a:cs typeface="Arial MT"/>
              </a:rPr>
              <a:t>Registre-</a:t>
            </a:r>
            <a:r>
              <a:rPr dirty="0" sz="1100">
                <a:latin typeface="Arial MT"/>
                <a:cs typeface="Arial MT"/>
              </a:rPr>
              <a:t>se,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Publique-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Cumpra-</a:t>
            </a:r>
            <a:r>
              <a:rPr dirty="0" sz="1100" spc="-25">
                <a:latin typeface="Arial MT"/>
                <a:cs typeface="Arial MT"/>
              </a:rPr>
              <a:t>se.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140693"/>
            <a:ext cx="1591310" cy="49275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99816" y="8773667"/>
            <a:ext cx="1275587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PORTARIA Nº 467-2025 multiprof - substituir dedetização</dc:title>
  <dcterms:created xsi:type="dcterms:W3CDTF">2025-07-07T15:07:02Z</dcterms:created>
  <dcterms:modified xsi:type="dcterms:W3CDTF">2025-07-07T15:07:02Z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