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png"/><Relationship Id="rId26" Type="http://schemas.openxmlformats.org/officeDocument/2006/relationships/image" Target="../media/image25.pn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30" Type="http://schemas.openxmlformats.org/officeDocument/2006/relationships/image" Target="../media/image29.png"/><Relationship Id="rId31" Type="http://schemas.openxmlformats.org/officeDocument/2006/relationships/image" Target="../media/image30.png"/><Relationship Id="rId32" Type="http://schemas.openxmlformats.org/officeDocument/2006/relationships/image" Target="../media/image31.png"/><Relationship Id="rId33" Type="http://schemas.openxmlformats.org/officeDocument/2006/relationships/image" Target="../media/image32.png"/><Relationship Id="rId34" Type="http://schemas.openxmlformats.org/officeDocument/2006/relationships/image" Target="../media/image33.png"/><Relationship Id="rId35" Type="http://schemas.openxmlformats.org/officeDocument/2006/relationships/image" Target="../media/image34.png"/><Relationship Id="rId36" Type="http://schemas.openxmlformats.org/officeDocument/2006/relationships/image" Target="../media/image35.png"/><Relationship Id="rId37" Type="http://schemas.openxmlformats.org/officeDocument/2006/relationships/image" Target="../media/image36.png"/><Relationship Id="rId38" Type="http://schemas.openxmlformats.org/officeDocument/2006/relationships/image" Target="../media/image37.png"/><Relationship Id="rId39" Type="http://schemas.openxmlformats.org/officeDocument/2006/relationships/image" Target="../media/image38.png"/><Relationship Id="rId40" Type="http://schemas.openxmlformats.org/officeDocument/2006/relationships/image" Target="../media/image39.png"/><Relationship Id="rId41" Type="http://schemas.openxmlformats.org/officeDocument/2006/relationships/image" Target="../media/image40.png"/><Relationship Id="rId42" Type="http://schemas.openxmlformats.org/officeDocument/2006/relationships/image" Target="../media/image41.png"/><Relationship Id="rId43" Type="http://schemas.openxmlformats.org/officeDocument/2006/relationships/image" Target="../media/image42.jpg"/><Relationship Id="rId44" Type="http://schemas.openxmlformats.org/officeDocument/2006/relationships/image" Target="../media/image43.png"/><Relationship Id="rId45" Type="http://schemas.openxmlformats.org/officeDocument/2006/relationships/image" Target="../media/image4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97600" y="2085975"/>
            <a:ext cx="1839467" cy="12372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04314" y="2085975"/>
            <a:ext cx="1675923" cy="12372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90231" y="2892266"/>
            <a:ext cx="105441" cy="112966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1264443" y="2892266"/>
            <a:ext cx="747395" cy="113030"/>
            <a:chOff x="1264443" y="2892266"/>
            <a:chExt cx="747395" cy="113030"/>
          </a:xfrm>
        </p:grpSpPr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64443" y="2893218"/>
              <a:ext cx="296417" cy="11049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80673" y="2892266"/>
              <a:ext cx="430815" cy="112966"/>
            </a:xfrm>
            <a:prstGeom prst="rect">
              <a:avLst/>
            </a:prstGeom>
          </p:spPr>
        </p:pic>
      </p:grpSp>
      <p:grpSp>
        <p:nvGrpSpPr>
          <p:cNvPr id="8" name="object 8" descr=""/>
          <p:cNvGrpSpPr/>
          <p:nvPr/>
        </p:nvGrpSpPr>
        <p:grpSpPr>
          <a:xfrm>
            <a:off x="2081783" y="2892266"/>
            <a:ext cx="829944" cy="113030"/>
            <a:chOff x="2081783" y="2892266"/>
            <a:chExt cx="829944" cy="113030"/>
          </a:xfrm>
        </p:grpSpPr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081783" y="2893790"/>
              <a:ext cx="105441" cy="109918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208561" y="2893790"/>
              <a:ext cx="87153" cy="111442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318575" y="2893790"/>
              <a:ext cx="87058" cy="109918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427732" y="2892266"/>
              <a:ext cx="175259" cy="112966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24137" y="2893790"/>
              <a:ext cx="287274" cy="109918"/>
            </a:xfrm>
            <a:prstGeom prst="rect">
              <a:avLst/>
            </a:prstGeom>
          </p:spPr>
        </p:pic>
      </p:grpSp>
      <p:pic>
        <p:nvPicPr>
          <p:cNvPr id="14" name="object 14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981610" y="2893218"/>
            <a:ext cx="192595" cy="110490"/>
          </a:xfrm>
          <a:prstGeom prst="rect">
            <a:avLst/>
          </a:prstGeom>
        </p:spPr>
      </p:pic>
      <p:sp>
        <p:nvSpPr>
          <p:cNvPr id="15" name="object 15" descr=""/>
          <p:cNvSpPr/>
          <p:nvPr/>
        </p:nvSpPr>
        <p:spPr>
          <a:xfrm>
            <a:off x="3239833" y="2892266"/>
            <a:ext cx="88900" cy="113030"/>
          </a:xfrm>
          <a:custGeom>
            <a:avLst/>
            <a:gdLst/>
            <a:ahLst/>
            <a:cxnLst/>
            <a:rect l="l" t="t" r="r" b="b"/>
            <a:pathLst>
              <a:path w="88900" h="113030">
                <a:moveTo>
                  <a:pt x="53530" y="112966"/>
                </a:moveTo>
                <a:lnTo>
                  <a:pt x="44291" y="112966"/>
                </a:lnTo>
                <a:lnTo>
                  <a:pt x="34574" y="112395"/>
                </a:lnTo>
                <a:lnTo>
                  <a:pt x="1690" y="83636"/>
                </a:lnTo>
                <a:lnTo>
                  <a:pt x="0" y="74771"/>
                </a:lnTo>
                <a:lnTo>
                  <a:pt x="21431" y="73247"/>
                </a:lnTo>
                <a:lnTo>
                  <a:pt x="22955" y="80962"/>
                </a:lnTo>
                <a:lnTo>
                  <a:pt x="24479" y="85534"/>
                </a:lnTo>
                <a:lnTo>
                  <a:pt x="32099" y="93154"/>
                </a:lnTo>
                <a:lnTo>
                  <a:pt x="38195" y="94678"/>
                </a:lnTo>
                <a:lnTo>
                  <a:pt x="51911" y="94678"/>
                </a:lnTo>
                <a:lnTo>
                  <a:pt x="58102" y="93154"/>
                </a:lnTo>
                <a:lnTo>
                  <a:pt x="64198" y="87058"/>
                </a:lnTo>
                <a:lnTo>
                  <a:pt x="65722" y="84010"/>
                </a:lnTo>
                <a:lnTo>
                  <a:pt x="65722" y="74771"/>
                </a:lnTo>
                <a:lnTo>
                  <a:pt x="64198" y="73247"/>
                </a:lnTo>
                <a:lnTo>
                  <a:pt x="62674" y="70199"/>
                </a:lnTo>
                <a:lnTo>
                  <a:pt x="59626" y="68675"/>
                </a:lnTo>
                <a:lnTo>
                  <a:pt x="56578" y="68675"/>
                </a:lnTo>
                <a:lnTo>
                  <a:pt x="53530" y="67151"/>
                </a:lnTo>
                <a:lnTo>
                  <a:pt x="47339" y="65627"/>
                </a:lnTo>
                <a:lnTo>
                  <a:pt x="38195" y="62579"/>
                </a:lnTo>
                <a:lnTo>
                  <a:pt x="29883" y="60912"/>
                </a:lnTo>
                <a:lnTo>
                  <a:pt x="23133" y="58388"/>
                </a:lnTo>
                <a:lnTo>
                  <a:pt x="17795" y="55292"/>
                </a:lnTo>
                <a:lnTo>
                  <a:pt x="6096" y="45815"/>
                </a:lnTo>
                <a:lnTo>
                  <a:pt x="3048" y="39719"/>
                </a:lnTo>
                <a:lnTo>
                  <a:pt x="3048" y="24384"/>
                </a:lnTo>
                <a:lnTo>
                  <a:pt x="4572" y="19812"/>
                </a:lnTo>
                <a:lnTo>
                  <a:pt x="10668" y="10668"/>
                </a:lnTo>
                <a:lnTo>
                  <a:pt x="15335" y="6096"/>
                </a:lnTo>
                <a:lnTo>
                  <a:pt x="21431" y="4572"/>
                </a:lnTo>
                <a:lnTo>
                  <a:pt x="27527" y="1524"/>
                </a:lnTo>
                <a:lnTo>
                  <a:pt x="35147" y="0"/>
                </a:lnTo>
                <a:lnTo>
                  <a:pt x="42767" y="0"/>
                </a:lnTo>
                <a:lnTo>
                  <a:pt x="79105" y="14027"/>
                </a:lnTo>
                <a:lnTo>
                  <a:pt x="85534" y="33623"/>
                </a:lnTo>
                <a:lnTo>
                  <a:pt x="62674" y="33623"/>
                </a:lnTo>
                <a:lnTo>
                  <a:pt x="62674" y="28956"/>
                </a:lnTo>
                <a:lnTo>
                  <a:pt x="59626" y="24384"/>
                </a:lnTo>
                <a:lnTo>
                  <a:pt x="56578" y="21336"/>
                </a:lnTo>
                <a:lnTo>
                  <a:pt x="53530" y="19812"/>
                </a:lnTo>
                <a:lnTo>
                  <a:pt x="48863" y="18288"/>
                </a:lnTo>
                <a:lnTo>
                  <a:pt x="36671" y="18288"/>
                </a:lnTo>
                <a:lnTo>
                  <a:pt x="32099" y="19812"/>
                </a:lnTo>
                <a:lnTo>
                  <a:pt x="27527" y="22860"/>
                </a:lnTo>
                <a:lnTo>
                  <a:pt x="24479" y="25908"/>
                </a:lnTo>
                <a:lnTo>
                  <a:pt x="24479" y="32099"/>
                </a:lnTo>
                <a:lnTo>
                  <a:pt x="30575" y="38195"/>
                </a:lnTo>
                <a:lnTo>
                  <a:pt x="48863" y="42767"/>
                </a:lnTo>
                <a:lnTo>
                  <a:pt x="59626" y="45815"/>
                </a:lnTo>
                <a:lnTo>
                  <a:pt x="67246" y="47339"/>
                </a:lnTo>
                <a:lnTo>
                  <a:pt x="80962" y="56483"/>
                </a:lnTo>
                <a:lnTo>
                  <a:pt x="84010" y="62579"/>
                </a:lnTo>
                <a:lnTo>
                  <a:pt x="87058" y="67151"/>
                </a:lnTo>
                <a:lnTo>
                  <a:pt x="88582" y="71723"/>
                </a:lnTo>
                <a:lnTo>
                  <a:pt x="88582" y="85534"/>
                </a:lnTo>
                <a:lnTo>
                  <a:pt x="87058" y="91630"/>
                </a:lnTo>
                <a:lnTo>
                  <a:pt x="82486" y="96202"/>
                </a:lnTo>
                <a:lnTo>
                  <a:pt x="79438" y="102298"/>
                </a:lnTo>
                <a:lnTo>
                  <a:pt x="74866" y="106870"/>
                </a:lnTo>
                <a:lnTo>
                  <a:pt x="68770" y="108394"/>
                </a:lnTo>
                <a:lnTo>
                  <a:pt x="62674" y="111442"/>
                </a:lnTo>
                <a:lnTo>
                  <a:pt x="53530" y="11296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6" name="object 16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905088" y="2893790"/>
            <a:ext cx="174212" cy="111442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316789" y="2922746"/>
            <a:ext cx="169545" cy="82486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093279" y="3098387"/>
            <a:ext cx="256698" cy="82486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443227" y="3069336"/>
            <a:ext cx="166496" cy="111537"/>
          </a:xfrm>
          <a:prstGeom prst="rect">
            <a:avLst/>
          </a:prstGeom>
        </p:spPr>
      </p:pic>
      <p:pic>
        <p:nvPicPr>
          <p:cNvPr id="20" name="object 20" descr="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702879" y="3098387"/>
            <a:ext cx="336137" cy="82486"/>
          </a:xfrm>
          <a:prstGeom prst="rect">
            <a:avLst/>
          </a:prstGeom>
        </p:spPr>
      </p:pic>
      <p:pic>
        <p:nvPicPr>
          <p:cNvPr id="21" name="object 21" descr="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935664" y="3098387"/>
            <a:ext cx="161925" cy="82486"/>
          </a:xfrm>
          <a:prstGeom prst="rect">
            <a:avLst/>
          </a:prstGeom>
        </p:spPr>
      </p:pic>
      <p:grpSp>
        <p:nvGrpSpPr>
          <p:cNvPr id="22" name="object 22" descr=""/>
          <p:cNvGrpSpPr/>
          <p:nvPr/>
        </p:nvGrpSpPr>
        <p:grpSpPr>
          <a:xfrm>
            <a:off x="1094803" y="3244977"/>
            <a:ext cx="509270" cy="111760"/>
            <a:chOff x="1094803" y="3244977"/>
            <a:chExt cx="509270" cy="111760"/>
          </a:xfrm>
        </p:grpSpPr>
        <p:sp>
          <p:nvSpPr>
            <p:cNvPr id="23" name="object 23" descr=""/>
            <p:cNvSpPr/>
            <p:nvPr/>
          </p:nvSpPr>
          <p:spPr>
            <a:xfrm>
              <a:off x="1094803" y="3244977"/>
              <a:ext cx="20320" cy="108585"/>
            </a:xfrm>
            <a:custGeom>
              <a:avLst/>
              <a:gdLst/>
              <a:ahLst/>
              <a:cxnLst/>
              <a:rect l="l" t="t" r="r" b="b"/>
              <a:pathLst>
                <a:path w="20319" h="108585">
                  <a:moveTo>
                    <a:pt x="19900" y="30581"/>
                  </a:moveTo>
                  <a:lnTo>
                    <a:pt x="0" y="30581"/>
                  </a:lnTo>
                  <a:lnTo>
                    <a:pt x="0" y="108394"/>
                  </a:lnTo>
                  <a:lnTo>
                    <a:pt x="19900" y="108394"/>
                  </a:lnTo>
                  <a:lnTo>
                    <a:pt x="19900" y="30581"/>
                  </a:lnTo>
                  <a:close/>
                </a:path>
                <a:path w="20319" h="108585">
                  <a:moveTo>
                    <a:pt x="19900" y="0"/>
                  </a:moveTo>
                  <a:lnTo>
                    <a:pt x="0" y="0"/>
                  </a:lnTo>
                  <a:lnTo>
                    <a:pt x="0" y="19812"/>
                  </a:lnTo>
                  <a:lnTo>
                    <a:pt x="19900" y="19812"/>
                  </a:lnTo>
                  <a:lnTo>
                    <a:pt x="199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136142" y="3244977"/>
              <a:ext cx="467487" cy="111442"/>
            </a:xfrm>
            <a:prstGeom prst="rect">
              <a:avLst/>
            </a:prstGeom>
          </p:spPr>
        </p:pic>
      </p:grpSp>
      <p:grpSp>
        <p:nvGrpSpPr>
          <p:cNvPr id="25" name="object 25" descr=""/>
          <p:cNvGrpSpPr/>
          <p:nvPr/>
        </p:nvGrpSpPr>
        <p:grpSpPr>
          <a:xfrm>
            <a:off x="1090231" y="2866263"/>
            <a:ext cx="5390515" cy="870585"/>
            <a:chOff x="1090231" y="2866263"/>
            <a:chExt cx="5390515" cy="870585"/>
          </a:xfrm>
        </p:grpSpPr>
        <p:pic>
          <p:nvPicPr>
            <p:cNvPr id="26" name="object 26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715166" y="3244976"/>
              <a:ext cx="100774" cy="108394"/>
            </a:xfrm>
            <a:prstGeom prst="rect">
              <a:avLst/>
            </a:prstGeom>
          </p:spPr>
        </p:pic>
        <p:pic>
          <p:nvPicPr>
            <p:cNvPr id="27" name="object 27" descr="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090231" y="2866263"/>
              <a:ext cx="5390101" cy="870394"/>
            </a:xfrm>
            <a:prstGeom prst="rect">
              <a:avLst/>
            </a:prstGeom>
          </p:spPr>
        </p:pic>
        <p:sp>
          <p:nvSpPr>
            <p:cNvPr id="28" name="object 28" descr=""/>
            <p:cNvSpPr/>
            <p:nvPr/>
          </p:nvSpPr>
          <p:spPr>
            <a:xfrm>
              <a:off x="1755648" y="3421380"/>
              <a:ext cx="21590" cy="109855"/>
            </a:xfrm>
            <a:custGeom>
              <a:avLst/>
              <a:gdLst/>
              <a:ahLst/>
              <a:cxnLst/>
              <a:rect l="l" t="t" r="r" b="b"/>
              <a:pathLst>
                <a:path w="21589" h="109854">
                  <a:moveTo>
                    <a:pt x="21335" y="109727"/>
                  </a:moveTo>
                  <a:lnTo>
                    <a:pt x="0" y="109727"/>
                  </a:lnTo>
                  <a:lnTo>
                    <a:pt x="0" y="0"/>
                  </a:lnTo>
                  <a:lnTo>
                    <a:pt x="21335" y="0"/>
                  </a:lnTo>
                  <a:lnTo>
                    <a:pt x="21335" y="109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/>
          <p:nvPr/>
        </p:nvSpPr>
        <p:spPr>
          <a:xfrm>
            <a:off x="5720994" y="4295495"/>
            <a:ext cx="755015" cy="113664"/>
          </a:xfrm>
          <a:custGeom>
            <a:avLst/>
            <a:gdLst/>
            <a:ahLst/>
            <a:cxnLst/>
            <a:rect l="l" t="t" r="r" b="b"/>
            <a:pathLst>
              <a:path w="755014" h="113664">
                <a:moveTo>
                  <a:pt x="99250" y="111531"/>
                </a:moveTo>
                <a:lnTo>
                  <a:pt x="85534" y="90106"/>
                </a:lnTo>
                <a:lnTo>
                  <a:pt x="79438" y="80962"/>
                </a:lnTo>
                <a:lnTo>
                  <a:pt x="76301" y="74866"/>
                </a:lnTo>
                <a:lnTo>
                  <a:pt x="70205" y="68770"/>
                </a:lnTo>
                <a:lnTo>
                  <a:pt x="65633" y="65722"/>
                </a:lnTo>
                <a:lnTo>
                  <a:pt x="61061" y="62674"/>
                </a:lnTo>
                <a:lnTo>
                  <a:pt x="90106" y="41236"/>
                </a:lnTo>
                <a:lnTo>
                  <a:pt x="90106" y="25996"/>
                </a:lnTo>
                <a:lnTo>
                  <a:pt x="88582" y="19900"/>
                </a:lnTo>
                <a:lnTo>
                  <a:pt x="82486" y="10756"/>
                </a:lnTo>
                <a:lnTo>
                  <a:pt x="77914" y="6184"/>
                </a:lnTo>
                <a:lnTo>
                  <a:pt x="71729" y="4660"/>
                </a:lnTo>
                <a:lnTo>
                  <a:pt x="67157" y="3048"/>
                </a:lnTo>
                <a:lnTo>
                  <a:pt x="67157" y="30568"/>
                </a:lnTo>
                <a:lnTo>
                  <a:pt x="67157" y="36664"/>
                </a:lnTo>
                <a:lnTo>
                  <a:pt x="64109" y="42760"/>
                </a:lnTo>
                <a:lnTo>
                  <a:pt x="64109" y="44284"/>
                </a:lnTo>
                <a:lnTo>
                  <a:pt x="58013" y="47332"/>
                </a:lnTo>
                <a:lnTo>
                  <a:pt x="22860" y="47332"/>
                </a:lnTo>
                <a:lnTo>
                  <a:pt x="22860" y="19900"/>
                </a:lnTo>
                <a:lnTo>
                  <a:pt x="53441" y="19900"/>
                </a:lnTo>
                <a:lnTo>
                  <a:pt x="56489" y="21424"/>
                </a:lnTo>
                <a:lnTo>
                  <a:pt x="59537" y="21424"/>
                </a:lnTo>
                <a:lnTo>
                  <a:pt x="62585" y="22948"/>
                </a:lnTo>
                <a:lnTo>
                  <a:pt x="64109" y="24472"/>
                </a:lnTo>
                <a:lnTo>
                  <a:pt x="67157" y="30568"/>
                </a:lnTo>
                <a:lnTo>
                  <a:pt x="67157" y="3048"/>
                </a:lnTo>
                <a:lnTo>
                  <a:pt x="58013" y="1524"/>
                </a:lnTo>
                <a:lnTo>
                  <a:pt x="0" y="1524"/>
                </a:lnTo>
                <a:lnTo>
                  <a:pt x="0" y="111531"/>
                </a:lnTo>
                <a:lnTo>
                  <a:pt x="22860" y="111531"/>
                </a:lnTo>
                <a:lnTo>
                  <a:pt x="22860" y="65722"/>
                </a:lnTo>
                <a:lnTo>
                  <a:pt x="35052" y="65722"/>
                </a:lnTo>
                <a:lnTo>
                  <a:pt x="38201" y="67246"/>
                </a:lnTo>
                <a:lnTo>
                  <a:pt x="41249" y="67246"/>
                </a:lnTo>
                <a:lnTo>
                  <a:pt x="42773" y="68770"/>
                </a:lnTo>
                <a:lnTo>
                  <a:pt x="44297" y="71818"/>
                </a:lnTo>
                <a:lnTo>
                  <a:pt x="47345" y="73342"/>
                </a:lnTo>
                <a:lnTo>
                  <a:pt x="50393" y="79438"/>
                </a:lnTo>
                <a:lnTo>
                  <a:pt x="56489" y="87058"/>
                </a:lnTo>
                <a:lnTo>
                  <a:pt x="71729" y="111531"/>
                </a:lnTo>
                <a:lnTo>
                  <a:pt x="99250" y="111531"/>
                </a:lnTo>
                <a:close/>
              </a:path>
              <a:path w="755014" h="113664">
                <a:moveTo>
                  <a:pt x="194017" y="93751"/>
                </a:moveTo>
                <a:lnTo>
                  <a:pt x="132867" y="93751"/>
                </a:lnTo>
                <a:lnTo>
                  <a:pt x="132867" y="63271"/>
                </a:lnTo>
                <a:lnTo>
                  <a:pt x="187833" y="63271"/>
                </a:lnTo>
                <a:lnTo>
                  <a:pt x="187833" y="44221"/>
                </a:lnTo>
                <a:lnTo>
                  <a:pt x="132867" y="44221"/>
                </a:lnTo>
                <a:lnTo>
                  <a:pt x="132867" y="20091"/>
                </a:lnTo>
                <a:lnTo>
                  <a:pt x="190881" y="20091"/>
                </a:lnTo>
                <a:lnTo>
                  <a:pt x="190881" y="1041"/>
                </a:lnTo>
                <a:lnTo>
                  <a:pt x="109918" y="1041"/>
                </a:lnTo>
                <a:lnTo>
                  <a:pt x="109918" y="20091"/>
                </a:lnTo>
                <a:lnTo>
                  <a:pt x="109918" y="44221"/>
                </a:lnTo>
                <a:lnTo>
                  <a:pt x="109918" y="63271"/>
                </a:lnTo>
                <a:lnTo>
                  <a:pt x="109918" y="93751"/>
                </a:lnTo>
                <a:lnTo>
                  <a:pt x="109918" y="111531"/>
                </a:lnTo>
                <a:lnTo>
                  <a:pt x="194017" y="111531"/>
                </a:lnTo>
                <a:lnTo>
                  <a:pt x="194017" y="93751"/>
                </a:lnTo>
                <a:close/>
              </a:path>
              <a:path w="755014" h="113664">
                <a:moveTo>
                  <a:pt x="296329" y="71818"/>
                </a:moveTo>
                <a:lnTo>
                  <a:pt x="244411" y="39712"/>
                </a:lnTo>
                <a:lnTo>
                  <a:pt x="238315" y="38188"/>
                </a:lnTo>
                <a:lnTo>
                  <a:pt x="232219" y="32092"/>
                </a:lnTo>
                <a:lnTo>
                  <a:pt x="232219" y="25996"/>
                </a:lnTo>
                <a:lnTo>
                  <a:pt x="238315" y="19900"/>
                </a:lnTo>
                <a:lnTo>
                  <a:pt x="244411" y="18376"/>
                </a:lnTo>
                <a:lnTo>
                  <a:pt x="256603" y="18376"/>
                </a:lnTo>
                <a:lnTo>
                  <a:pt x="261175" y="19900"/>
                </a:lnTo>
                <a:lnTo>
                  <a:pt x="264223" y="21424"/>
                </a:lnTo>
                <a:lnTo>
                  <a:pt x="267271" y="24472"/>
                </a:lnTo>
                <a:lnTo>
                  <a:pt x="270421" y="33616"/>
                </a:lnTo>
                <a:lnTo>
                  <a:pt x="291757" y="33616"/>
                </a:lnTo>
                <a:lnTo>
                  <a:pt x="268655" y="2298"/>
                </a:lnTo>
                <a:lnTo>
                  <a:pt x="250507" y="0"/>
                </a:lnTo>
                <a:lnTo>
                  <a:pt x="242887" y="0"/>
                </a:lnTo>
                <a:lnTo>
                  <a:pt x="210794" y="24472"/>
                </a:lnTo>
                <a:lnTo>
                  <a:pt x="210794" y="39712"/>
                </a:lnTo>
                <a:lnTo>
                  <a:pt x="245935" y="62674"/>
                </a:lnTo>
                <a:lnTo>
                  <a:pt x="255079" y="65722"/>
                </a:lnTo>
                <a:lnTo>
                  <a:pt x="261175" y="67246"/>
                </a:lnTo>
                <a:lnTo>
                  <a:pt x="262699" y="68770"/>
                </a:lnTo>
                <a:lnTo>
                  <a:pt x="267271" y="68770"/>
                </a:lnTo>
                <a:lnTo>
                  <a:pt x="270421" y="70294"/>
                </a:lnTo>
                <a:lnTo>
                  <a:pt x="271945" y="73342"/>
                </a:lnTo>
                <a:lnTo>
                  <a:pt x="273469" y="74866"/>
                </a:lnTo>
                <a:lnTo>
                  <a:pt x="273469" y="84010"/>
                </a:lnTo>
                <a:lnTo>
                  <a:pt x="271945" y="87058"/>
                </a:lnTo>
                <a:lnTo>
                  <a:pt x="268795" y="90106"/>
                </a:lnTo>
                <a:lnTo>
                  <a:pt x="264223" y="93154"/>
                </a:lnTo>
                <a:lnTo>
                  <a:pt x="259651" y="94678"/>
                </a:lnTo>
                <a:lnTo>
                  <a:pt x="245935" y="94678"/>
                </a:lnTo>
                <a:lnTo>
                  <a:pt x="239839" y="93154"/>
                </a:lnTo>
                <a:lnTo>
                  <a:pt x="236791" y="88582"/>
                </a:lnTo>
                <a:lnTo>
                  <a:pt x="232219" y="85534"/>
                </a:lnTo>
                <a:lnTo>
                  <a:pt x="229082" y="80962"/>
                </a:lnTo>
                <a:lnTo>
                  <a:pt x="227558" y="73342"/>
                </a:lnTo>
                <a:lnTo>
                  <a:pt x="206222" y="74866"/>
                </a:lnTo>
                <a:lnTo>
                  <a:pt x="226237" y="107911"/>
                </a:lnTo>
                <a:lnTo>
                  <a:pt x="252031" y="113055"/>
                </a:lnTo>
                <a:lnTo>
                  <a:pt x="261175" y="113055"/>
                </a:lnTo>
                <a:lnTo>
                  <a:pt x="268795" y="111531"/>
                </a:lnTo>
                <a:lnTo>
                  <a:pt x="274993" y="108483"/>
                </a:lnTo>
                <a:lnTo>
                  <a:pt x="282613" y="106959"/>
                </a:lnTo>
                <a:lnTo>
                  <a:pt x="287185" y="102387"/>
                </a:lnTo>
                <a:lnTo>
                  <a:pt x="290233" y="96202"/>
                </a:lnTo>
                <a:lnTo>
                  <a:pt x="293281" y="91630"/>
                </a:lnTo>
                <a:lnTo>
                  <a:pt x="296329" y="85534"/>
                </a:lnTo>
                <a:lnTo>
                  <a:pt x="296329" y="71818"/>
                </a:lnTo>
                <a:close/>
              </a:path>
              <a:path w="755014" h="113664">
                <a:moveTo>
                  <a:pt x="415480" y="56578"/>
                </a:moveTo>
                <a:lnTo>
                  <a:pt x="404139" y="18376"/>
                </a:lnTo>
                <a:lnTo>
                  <a:pt x="392620" y="8026"/>
                </a:lnTo>
                <a:lnTo>
                  <a:pt x="392620" y="56578"/>
                </a:lnTo>
                <a:lnTo>
                  <a:pt x="392074" y="65151"/>
                </a:lnTo>
                <a:lnTo>
                  <a:pt x="371195" y="94678"/>
                </a:lnTo>
                <a:lnTo>
                  <a:pt x="354431" y="94678"/>
                </a:lnTo>
                <a:lnTo>
                  <a:pt x="332994" y="56578"/>
                </a:lnTo>
                <a:lnTo>
                  <a:pt x="333298" y="48806"/>
                </a:lnTo>
                <a:lnTo>
                  <a:pt x="354431" y="18376"/>
                </a:lnTo>
                <a:lnTo>
                  <a:pt x="371195" y="18376"/>
                </a:lnTo>
                <a:lnTo>
                  <a:pt x="392137" y="48806"/>
                </a:lnTo>
                <a:lnTo>
                  <a:pt x="392620" y="56578"/>
                </a:lnTo>
                <a:lnTo>
                  <a:pt x="392620" y="8026"/>
                </a:lnTo>
                <a:lnTo>
                  <a:pt x="384187" y="3670"/>
                </a:lnTo>
                <a:lnTo>
                  <a:pt x="373824" y="901"/>
                </a:lnTo>
                <a:lnTo>
                  <a:pt x="362051" y="0"/>
                </a:lnTo>
                <a:lnTo>
                  <a:pt x="354431" y="0"/>
                </a:lnTo>
                <a:lnTo>
                  <a:pt x="345186" y="1524"/>
                </a:lnTo>
                <a:lnTo>
                  <a:pt x="339090" y="4660"/>
                </a:lnTo>
                <a:lnTo>
                  <a:pt x="334518" y="6184"/>
                </a:lnTo>
                <a:lnTo>
                  <a:pt x="328422" y="9232"/>
                </a:lnTo>
                <a:lnTo>
                  <a:pt x="325374" y="13804"/>
                </a:lnTo>
                <a:lnTo>
                  <a:pt x="320802" y="18376"/>
                </a:lnTo>
                <a:lnTo>
                  <a:pt x="310134" y="56578"/>
                </a:lnTo>
                <a:lnTo>
                  <a:pt x="310997" y="69430"/>
                </a:lnTo>
                <a:lnTo>
                  <a:pt x="331558" y="104660"/>
                </a:lnTo>
                <a:lnTo>
                  <a:pt x="363575" y="113055"/>
                </a:lnTo>
                <a:lnTo>
                  <a:pt x="374472" y="112179"/>
                </a:lnTo>
                <a:lnTo>
                  <a:pt x="407771" y="90004"/>
                </a:lnTo>
                <a:lnTo>
                  <a:pt x="414629" y="69430"/>
                </a:lnTo>
                <a:lnTo>
                  <a:pt x="415480" y="56578"/>
                </a:lnTo>
                <a:close/>
              </a:path>
              <a:path w="755014" h="113664">
                <a:moveTo>
                  <a:pt x="510260" y="93624"/>
                </a:moveTo>
                <a:lnTo>
                  <a:pt x="455193" y="93624"/>
                </a:lnTo>
                <a:lnTo>
                  <a:pt x="455193" y="3454"/>
                </a:lnTo>
                <a:lnTo>
                  <a:pt x="433857" y="3454"/>
                </a:lnTo>
                <a:lnTo>
                  <a:pt x="433857" y="93624"/>
                </a:lnTo>
                <a:lnTo>
                  <a:pt x="433857" y="111404"/>
                </a:lnTo>
                <a:lnTo>
                  <a:pt x="510260" y="111404"/>
                </a:lnTo>
                <a:lnTo>
                  <a:pt x="510260" y="93624"/>
                </a:lnTo>
                <a:close/>
              </a:path>
              <a:path w="755014" h="113664">
                <a:moveTo>
                  <a:pt x="618744" y="1524"/>
                </a:moveTo>
                <a:lnTo>
                  <a:pt x="594271" y="1524"/>
                </a:lnTo>
                <a:lnTo>
                  <a:pt x="568261" y="82486"/>
                </a:lnTo>
                <a:lnTo>
                  <a:pt x="540829" y="1524"/>
                </a:lnTo>
                <a:lnTo>
                  <a:pt x="516356" y="1524"/>
                </a:lnTo>
                <a:lnTo>
                  <a:pt x="556069" y="111531"/>
                </a:lnTo>
                <a:lnTo>
                  <a:pt x="579031" y="111531"/>
                </a:lnTo>
                <a:lnTo>
                  <a:pt x="618744" y="1524"/>
                </a:lnTo>
                <a:close/>
              </a:path>
              <a:path w="755014" h="113664">
                <a:moveTo>
                  <a:pt x="712000" y="93751"/>
                </a:moveTo>
                <a:lnTo>
                  <a:pt x="650849" y="93751"/>
                </a:lnTo>
                <a:lnTo>
                  <a:pt x="650849" y="63271"/>
                </a:lnTo>
                <a:lnTo>
                  <a:pt x="705802" y="63271"/>
                </a:lnTo>
                <a:lnTo>
                  <a:pt x="705802" y="44221"/>
                </a:lnTo>
                <a:lnTo>
                  <a:pt x="650849" y="44221"/>
                </a:lnTo>
                <a:lnTo>
                  <a:pt x="650849" y="20091"/>
                </a:lnTo>
                <a:lnTo>
                  <a:pt x="710476" y="20091"/>
                </a:lnTo>
                <a:lnTo>
                  <a:pt x="710476" y="1041"/>
                </a:lnTo>
                <a:lnTo>
                  <a:pt x="629412" y="1041"/>
                </a:lnTo>
                <a:lnTo>
                  <a:pt x="629412" y="20091"/>
                </a:lnTo>
                <a:lnTo>
                  <a:pt x="629412" y="44221"/>
                </a:lnTo>
                <a:lnTo>
                  <a:pt x="629412" y="63271"/>
                </a:lnTo>
                <a:lnTo>
                  <a:pt x="629412" y="93751"/>
                </a:lnTo>
                <a:lnTo>
                  <a:pt x="629412" y="111531"/>
                </a:lnTo>
                <a:lnTo>
                  <a:pt x="712000" y="111531"/>
                </a:lnTo>
                <a:lnTo>
                  <a:pt x="712000" y="93751"/>
                </a:lnTo>
                <a:close/>
              </a:path>
              <a:path w="755014" h="113664">
                <a:moveTo>
                  <a:pt x="754659" y="90106"/>
                </a:moveTo>
                <a:lnTo>
                  <a:pt x="733323" y="90106"/>
                </a:lnTo>
                <a:lnTo>
                  <a:pt x="733323" y="111531"/>
                </a:lnTo>
                <a:lnTo>
                  <a:pt x="754659" y="111531"/>
                </a:lnTo>
                <a:lnTo>
                  <a:pt x="754659" y="90106"/>
                </a:lnTo>
                <a:close/>
              </a:path>
              <a:path w="755014" h="113664">
                <a:moveTo>
                  <a:pt x="754659" y="32092"/>
                </a:moveTo>
                <a:lnTo>
                  <a:pt x="733323" y="32092"/>
                </a:lnTo>
                <a:lnTo>
                  <a:pt x="733323" y="53530"/>
                </a:lnTo>
                <a:lnTo>
                  <a:pt x="754659" y="53530"/>
                </a:lnTo>
                <a:lnTo>
                  <a:pt x="754659" y="320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0" name="object 30" descr=""/>
          <p:cNvGrpSpPr/>
          <p:nvPr/>
        </p:nvGrpSpPr>
        <p:grpSpPr>
          <a:xfrm>
            <a:off x="1608200" y="4996434"/>
            <a:ext cx="293370" cy="113030"/>
            <a:chOff x="1608200" y="4996434"/>
            <a:chExt cx="293370" cy="113030"/>
          </a:xfrm>
        </p:grpSpPr>
        <p:pic>
          <p:nvPicPr>
            <p:cNvPr id="31" name="object 31" descr="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608200" y="4996434"/>
              <a:ext cx="94678" cy="112966"/>
            </a:xfrm>
            <a:prstGeom prst="rect">
              <a:avLst/>
            </a:prstGeom>
          </p:spPr>
        </p:pic>
        <p:sp>
          <p:nvSpPr>
            <p:cNvPr id="32" name="object 32" descr=""/>
            <p:cNvSpPr/>
            <p:nvPr/>
          </p:nvSpPr>
          <p:spPr>
            <a:xfrm>
              <a:off x="1722780" y="4999926"/>
              <a:ext cx="179070" cy="108585"/>
            </a:xfrm>
            <a:custGeom>
              <a:avLst/>
              <a:gdLst/>
              <a:ahLst/>
              <a:cxnLst/>
              <a:rect l="l" t="t" r="r" b="b"/>
              <a:pathLst>
                <a:path w="179069" h="108585">
                  <a:moveTo>
                    <a:pt x="82486" y="90170"/>
                  </a:moveTo>
                  <a:lnTo>
                    <a:pt x="21336" y="90170"/>
                  </a:lnTo>
                  <a:lnTo>
                    <a:pt x="21336" y="60960"/>
                  </a:lnTo>
                  <a:lnTo>
                    <a:pt x="76390" y="60960"/>
                  </a:lnTo>
                  <a:lnTo>
                    <a:pt x="76390" y="41910"/>
                  </a:lnTo>
                  <a:lnTo>
                    <a:pt x="21336" y="41910"/>
                  </a:lnTo>
                  <a:lnTo>
                    <a:pt x="21336" y="17780"/>
                  </a:lnTo>
                  <a:lnTo>
                    <a:pt x="80962" y="17780"/>
                  </a:lnTo>
                  <a:lnTo>
                    <a:pt x="80962" y="0"/>
                  </a:lnTo>
                  <a:lnTo>
                    <a:pt x="0" y="0"/>
                  </a:lnTo>
                  <a:lnTo>
                    <a:pt x="0" y="17780"/>
                  </a:lnTo>
                  <a:lnTo>
                    <a:pt x="0" y="41910"/>
                  </a:lnTo>
                  <a:lnTo>
                    <a:pt x="0" y="60960"/>
                  </a:lnTo>
                  <a:lnTo>
                    <a:pt x="0" y="90170"/>
                  </a:lnTo>
                  <a:lnTo>
                    <a:pt x="0" y="107950"/>
                  </a:lnTo>
                  <a:lnTo>
                    <a:pt x="82486" y="107950"/>
                  </a:lnTo>
                  <a:lnTo>
                    <a:pt x="82486" y="90170"/>
                  </a:lnTo>
                  <a:close/>
                </a:path>
                <a:path w="179069" h="108585">
                  <a:moveTo>
                    <a:pt x="178689" y="90233"/>
                  </a:moveTo>
                  <a:lnTo>
                    <a:pt x="123736" y="90233"/>
                  </a:lnTo>
                  <a:lnTo>
                    <a:pt x="123736" y="63"/>
                  </a:lnTo>
                  <a:lnTo>
                    <a:pt x="102298" y="63"/>
                  </a:lnTo>
                  <a:lnTo>
                    <a:pt x="102298" y="90233"/>
                  </a:lnTo>
                  <a:lnTo>
                    <a:pt x="102298" y="108013"/>
                  </a:lnTo>
                  <a:lnTo>
                    <a:pt x="178689" y="108013"/>
                  </a:lnTo>
                  <a:lnTo>
                    <a:pt x="178689" y="9023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3" name="object 33" descr=""/>
          <p:cNvSpPr/>
          <p:nvPr/>
        </p:nvSpPr>
        <p:spPr>
          <a:xfrm>
            <a:off x="2281897" y="4999926"/>
            <a:ext cx="82550" cy="107950"/>
          </a:xfrm>
          <a:custGeom>
            <a:avLst/>
            <a:gdLst/>
            <a:ahLst/>
            <a:cxnLst/>
            <a:rect l="l" t="t" r="r" b="b"/>
            <a:pathLst>
              <a:path w="82550" h="107950">
                <a:moveTo>
                  <a:pt x="82486" y="90170"/>
                </a:moveTo>
                <a:lnTo>
                  <a:pt x="21336" y="90170"/>
                </a:lnTo>
                <a:lnTo>
                  <a:pt x="21336" y="60960"/>
                </a:lnTo>
                <a:lnTo>
                  <a:pt x="76390" y="60960"/>
                </a:lnTo>
                <a:lnTo>
                  <a:pt x="76390" y="41910"/>
                </a:lnTo>
                <a:lnTo>
                  <a:pt x="21336" y="41910"/>
                </a:lnTo>
                <a:lnTo>
                  <a:pt x="21336" y="17780"/>
                </a:lnTo>
                <a:lnTo>
                  <a:pt x="80962" y="17780"/>
                </a:lnTo>
                <a:lnTo>
                  <a:pt x="80962" y="0"/>
                </a:lnTo>
                <a:lnTo>
                  <a:pt x="0" y="0"/>
                </a:lnTo>
                <a:lnTo>
                  <a:pt x="0" y="17780"/>
                </a:lnTo>
                <a:lnTo>
                  <a:pt x="0" y="41910"/>
                </a:lnTo>
                <a:lnTo>
                  <a:pt x="0" y="60960"/>
                </a:lnTo>
                <a:lnTo>
                  <a:pt x="0" y="90170"/>
                </a:lnTo>
                <a:lnTo>
                  <a:pt x="0" y="107950"/>
                </a:lnTo>
                <a:lnTo>
                  <a:pt x="82486" y="107950"/>
                </a:lnTo>
                <a:lnTo>
                  <a:pt x="82486" y="901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4" name="object 34" descr=""/>
          <p:cNvGrpSpPr/>
          <p:nvPr/>
        </p:nvGrpSpPr>
        <p:grpSpPr>
          <a:xfrm>
            <a:off x="2471356" y="4996434"/>
            <a:ext cx="609600" cy="113030"/>
            <a:chOff x="2471356" y="4996434"/>
            <a:chExt cx="609600" cy="113030"/>
          </a:xfrm>
        </p:grpSpPr>
        <p:pic>
          <p:nvPicPr>
            <p:cNvPr id="35" name="object 35" descr="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2471356" y="4996434"/>
              <a:ext cx="203168" cy="112966"/>
            </a:xfrm>
            <a:prstGeom prst="rect">
              <a:avLst/>
            </a:prstGeom>
          </p:spPr>
        </p:pic>
        <p:pic>
          <p:nvPicPr>
            <p:cNvPr id="36" name="object 36" descr="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2694431" y="4996434"/>
              <a:ext cx="386524" cy="112966"/>
            </a:xfrm>
            <a:prstGeom prst="rect">
              <a:avLst/>
            </a:prstGeom>
          </p:spPr>
        </p:pic>
      </p:grpSp>
      <p:grpSp>
        <p:nvGrpSpPr>
          <p:cNvPr id="37" name="object 37" descr=""/>
          <p:cNvGrpSpPr/>
          <p:nvPr/>
        </p:nvGrpSpPr>
        <p:grpSpPr>
          <a:xfrm>
            <a:off x="3181826" y="4998720"/>
            <a:ext cx="702945" cy="109855"/>
            <a:chOff x="3181826" y="4998720"/>
            <a:chExt cx="702945" cy="109855"/>
          </a:xfrm>
        </p:grpSpPr>
        <p:pic>
          <p:nvPicPr>
            <p:cNvPr id="38" name="object 38" descr="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3181826" y="4998720"/>
              <a:ext cx="471201" cy="109728"/>
            </a:xfrm>
            <a:prstGeom prst="rect">
              <a:avLst/>
            </a:prstGeom>
          </p:spPr>
        </p:pic>
        <p:pic>
          <p:nvPicPr>
            <p:cNvPr id="39" name="object 39" descr="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3672173" y="4999482"/>
              <a:ext cx="212407" cy="108394"/>
            </a:xfrm>
            <a:prstGeom prst="rect">
              <a:avLst/>
            </a:prstGeom>
          </p:spPr>
        </p:pic>
      </p:grpSp>
      <p:pic>
        <p:nvPicPr>
          <p:cNvPr id="40" name="object 40" descr="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6332029" y="5026914"/>
            <a:ext cx="152780" cy="82486"/>
          </a:xfrm>
          <a:prstGeom prst="rect">
            <a:avLst/>
          </a:prstGeom>
        </p:spPr>
      </p:pic>
      <p:grpSp>
        <p:nvGrpSpPr>
          <p:cNvPr id="41" name="object 41" descr=""/>
          <p:cNvGrpSpPr/>
          <p:nvPr/>
        </p:nvGrpSpPr>
        <p:grpSpPr>
          <a:xfrm>
            <a:off x="2396489" y="5171980"/>
            <a:ext cx="649605" cy="113664"/>
            <a:chOff x="2396489" y="5171980"/>
            <a:chExt cx="649605" cy="113664"/>
          </a:xfrm>
        </p:grpSpPr>
        <p:sp>
          <p:nvSpPr>
            <p:cNvPr id="42" name="object 42" descr=""/>
            <p:cNvSpPr/>
            <p:nvPr/>
          </p:nvSpPr>
          <p:spPr>
            <a:xfrm>
              <a:off x="2396490" y="5175567"/>
              <a:ext cx="82550" cy="107950"/>
            </a:xfrm>
            <a:custGeom>
              <a:avLst/>
              <a:gdLst/>
              <a:ahLst/>
              <a:cxnLst/>
              <a:rect l="l" t="t" r="r" b="b"/>
              <a:pathLst>
                <a:path w="82550" h="107950">
                  <a:moveTo>
                    <a:pt x="82486" y="90170"/>
                  </a:moveTo>
                  <a:lnTo>
                    <a:pt x="22948" y="90170"/>
                  </a:lnTo>
                  <a:lnTo>
                    <a:pt x="22948" y="60960"/>
                  </a:lnTo>
                  <a:lnTo>
                    <a:pt x="76390" y="60960"/>
                  </a:lnTo>
                  <a:lnTo>
                    <a:pt x="76390" y="40640"/>
                  </a:lnTo>
                  <a:lnTo>
                    <a:pt x="22948" y="40640"/>
                  </a:lnTo>
                  <a:lnTo>
                    <a:pt x="22948" y="17780"/>
                  </a:lnTo>
                  <a:lnTo>
                    <a:pt x="80962" y="17780"/>
                  </a:lnTo>
                  <a:lnTo>
                    <a:pt x="80962" y="0"/>
                  </a:lnTo>
                  <a:lnTo>
                    <a:pt x="0" y="0"/>
                  </a:lnTo>
                  <a:lnTo>
                    <a:pt x="0" y="17780"/>
                  </a:lnTo>
                  <a:lnTo>
                    <a:pt x="0" y="40640"/>
                  </a:lnTo>
                  <a:lnTo>
                    <a:pt x="0" y="60960"/>
                  </a:lnTo>
                  <a:lnTo>
                    <a:pt x="0" y="90170"/>
                  </a:lnTo>
                  <a:lnTo>
                    <a:pt x="0" y="107950"/>
                  </a:lnTo>
                  <a:lnTo>
                    <a:pt x="82486" y="107950"/>
                  </a:lnTo>
                  <a:lnTo>
                    <a:pt x="82486" y="9017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3" name="object 43" descr="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498883" y="5171980"/>
              <a:ext cx="429291" cy="113061"/>
            </a:xfrm>
            <a:prstGeom prst="rect">
              <a:avLst/>
            </a:prstGeom>
          </p:spPr>
        </p:pic>
        <p:pic>
          <p:nvPicPr>
            <p:cNvPr id="44" name="object 44" descr="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2948082" y="5175027"/>
              <a:ext cx="97726" cy="108489"/>
            </a:xfrm>
            <a:prstGeom prst="rect">
              <a:avLst/>
            </a:prstGeom>
          </p:spPr>
        </p:pic>
      </p:grpSp>
      <p:pic>
        <p:nvPicPr>
          <p:cNvPr id="45" name="object 45" descr="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3189446" y="5175027"/>
            <a:ext cx="210788" cy="108489"/>
          </a:xfrm>
          <a:prstGeom prst="rect">
            <a:avLst/>
          </a:prstGeom>
        </p:spPr>
      </p:pic>
      <p:pic>
        <p:nvPicPr>
          <p:cNvPr id="46" name="object 46" descr="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1805273" y="4996434"/>
            <a:ext cx="1118330" cy="464153"/>
          </a:xfrm>
          <a:prstGeom prst="rect">
            <a:avLst/>
          </a:prstGeom>
        </p:spPr>
      </p:pic>
      <p:pic>
        <p:nvPicPr>
          <p:cNvPr id="47" name="object 47" descr="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6327457" y="5175027"/>
            <a:ext cx="157353" cy="110013"/>
          </a:xfrm>
          <a:prstGeom prst="rect">
            <a:avLst/>
          </a:prstGeom>
        </p:spPr>
      </p:pic>
      <p:pic>
        <p:nvPicPr>
          <p:cNvPr id="48" name="object 48" descr="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968025" y="4999482"/>
            <a:ext cx="1378076" cy="667226"/>
          </a:xfrm>
          <a:prstGeom prst="rect">
            <a:avLst/>
          </a:prstGeom>
        </p:spPr>
      </p:pic>
      <p:grpSp>
        <p:nvGrpSpPr>
          <p:cNvPr id="49" name="object 49" descr=""/>
          <p:cNvGrpSpPr/>
          <p:nvPr/>
        </p:nvGrpSpPr>
        <p:grpSpPr>
          <a:xfrm>
            <a:off x="2411825" y="4996434"/>
            <a:ext cx="4074795" cy="670560"/>
            <a:chOff x="2411825" y="4996434"/>
            <a:chExt cx="4074795" cy="670560"/>
          </a:xfrm>
        </p:grpSpPr>
        <p:pic>
          <p:nvPicPr>
            <p:cNvPr id="50" name="object 50" descr="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2411825" y="4996434"/>
              <a:ext cx="4074509" cy="670274"/>
            </a:xfrm>
            <a:prstGeom prst="rect">
              <a:avLst/>
            </a:prstGeom>
          </p:spPr>
        </p:pic>
        <p:sp>
          <p:nvSpPr>
            <p:cNvPr id="51" name="object 51" descr=""/>
            <p:cNvSpPr/>
            <p:nvPr/>
          </p:nvSpPr>
          <p:spPr>
            <a:xfrm>
              <a:off x="2998457" y="5348580"/>
              <a:ext cx="85725" cy="110489"/>
            </a:xfrm>
            <a:custGeom>
              <a:avLst/>
              <a:gdLst/>
              <a:ahLst/>
              <a:cxnLst/>
              <a:rect l="l" t="t" r="r" b="b"/>
              <a:pathLst>
                <a:path w="85725" h="110489">
                  <a:moveTo>
                    <a:pt x="85534" y="0"/>
                  </a:moveTo>
                  <a:lnTo>
                    <a:pt x="71818" y="0"/>
                  </a:lnTo>
                  <a:lnTo>
                    <a:pt x="71818" y="46990"/>
                  </a:lnTo>
                  <a:lnTo>
                    <a:pt x="15240" y="46990"/>
                  </a:lnTo>
                  <a:lnTo>
                    <a:pt x="15240" y="0"/>
                  </a:lnTo>
                  <a:lnTo>
                    <a:pt x="0" y="0"/>
                  </a:lnTo>
                  <a:lnTo>
                    <a:pt x="0" y="46990"/>
                  </a:lnTo>
                  <a:lnTo>
                    <a:pt x="0" y="58420"/>
                  </a:lnTo>
                  <a:lnTo>
                    <a:pt x="0" y="110490"/>
                  </a:lnTo>
                  <a:lnTo>
                    <a:pt x="15240" y="110490"/>
                  </a:lnTo>
                  <a:lnTo>
                    <a:pt x="15240" y="58420"/>
                  </a:lnTo>
                  <a:lnTo>
                    <a:pt x="71818" y="58420"/>
                  </a:lnTo>
                  <a:lnTo>
                    <a:pt x="71818" y="110490"/>
                  </a:lnTo>
                  <a:lnTo>
                    <a:pt x="85534" y="110490"/>
                  </a:lnTo>
                  <a:lnTo>
                    <a:pt x="85534" y="58420"/>
                  </a:lnTo>
                  <a:lnTo>
                    <a:pt x="85534" y="46990"/>
                  </a:lnTo>
                  <a:lnTo>
                    <a:pt x="855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2" name="object 52" descr="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3106959" y="5379624"/>
              <a:ext cx="64103" cy="80962"/>
            </a:xfrm>
            <a:prstGeom prst="rect">
              <a:avLst/>
            </a:prstGeom>
          </p:spPr>
        </p:pic>
        <p:pic>
          <p:nvPicPr>
            <p:cNvPr id="53" name="object 53" descr="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3192494" y="5378100"/>
              <a:ext cx="441483" cy="82486"/>
            </a:xfrm>
            <a:prstGeom prst="rect">
              <a:avLst/>
            </a:prstGeom>
          </p:spPr>
        </p:pic>
      </p:grpSp>
      <p:pic>
        <p:nvPicPr>
          <p:cNvPr id="54" name="object 54" descr="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3864673" y="6051518"/>
            <a:ext cx="796004" cy="140494"/>
          </a:xfrm>
          <a:prstGeom prst="rect">
            <a:avLst/>
          </a:prstGeom>
        </p:spPr>
      </p:pic>
      <p:grpSp>
        <p:nvGrpSpPr>
          <p:cNvPr id="55" name="object 55" descr=""/>
          <p:cNvGrpSpPr/>
          <p:nvPr/>
        </p:nvGrpSpPr>
        <p:grpSpPr>
          <a:xfrm>
            <a:off x="4730972" y="6049994"/>
            <a:ext cx="1746250" cy="140970"/>
            <a:chOff x="4730972" y="6049994"/>
            <a:chExt cx="1746250" cy="140970"/>
          </a:xfrm>
        </p:grpSpPr>
        <p:pic>
          <p:nvPicPr>
            <p:cNvPr id="56" name="object 56" descr="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4730972" y="6051518"/>
              <a:ext cx="163449" cy="111442"/>
            </a:xfrm>
            <a:prstGeom prst="rect">
              <a:avLst/>
            </a:prstGeom>
          </p:spPr>
        </p:pic>
        <p:sp>
          <p:nvSpPr>
            <p:cNvPr id="57" name="object 57" descr=""/>
            <p:cNvSpPr/>
            <p:nvPr/>
          </p:nvSpPr>
          <p:spPr>
            <a:xfrm>
              <a:off x="4915852" y="6051518"/>
              <a:ext cx="69215" cy="111760"/>
            </a:xfrm>
            <a:custGeom>
              <a:avLst/>
              <a:gdLst/>
              <a:ahLst/>
              <a:cxnLst/>
              <a:rect l="l" t="t" r="r" b="b"/>
              <a:pathLst>
                <a:path w="69214" h="111760">
                  <a:moveTo>
                    <a:pt x="12192" y="108394"/>
                  </a:moveTo>
                  <a:lnTo>
                    <a:pt x="0" y="108394"/>
                  </a:lnTo>
                  <a:lnTo>
                    <a:pt x="0" y="0"/>
                  </a:lnTo>
                  <a:lnTo>
                    <a:pt x="13716" y="0"/>
                  </a:lnTo>
                  <a:lnTo>
                    <a:pt x="13716" y="38195"/>
                  </a:lnTo>
                  <a:lnTo>
                    <a:pt x="58515" y="38195"/>
                  </a:lnTo>
                  <a:lnTo>
                    <a:pt x="59531" y="39719"/>
                  </a:lnTo>
                  <a:lnTo>
                    <a:pt x="27432" y="39719"/>
                  </a:lnTo>
                  <a:lnTo>
                    <a:pt x="22860" y="41243"/>
                  </a:lnTo>
                  <a:lnTo>
                    <a:pt x="18288" y="47339"/>
                  </a:lnTo>
                  <a:lnTo>
                    <a:pt x="13716" y="51911"/>
                  </a:lnTo>
                  <a:lnTo>
                    <a:pt x="12192" y="59531"/>
                  </a:lnTo>
                  <a:lnTo>
                    <a:pt x="12258" y="78247"/>
                  </a:lnTo>
                  <a:lnTo>
                    <a:pt x="13716" y="85534"/>
                  </a:lnTo>
                  <a:lnTo>
                    <a:pt x="16764" y="90106"/>
                  </a:lnTo>
                  <a:lnTo>
                    <a:pt x="19812" y="96202"/>
                  </a:lnTo>
                  <a:lnTo>
                    <a:pt x="25908" y="99250"/>
                  </a:lnTo>
                  <a:lnTo>
                    <a:pt x="12192" y="99250"/>
                  </a:lnTo>
                  <a:lnTo>
                    <a:pt x="12192" y="108394"/>
                  </a:lnTo>
                  <a:close/>
                </a:path>
                <a:path w="69214" h="111760">
                  <a:moveTo>
                    <a:pt x="58515" y="38195"/>
                  </a:moveTo>
                  <a:lnTo>
                    <a:pt x="13716" y="38195"/>
                  </a:lnTo>
                  <a:lnTo>
                    <a:pt x="18288" y="32099"/>
                  </a:lnTo>
                  <a:lnTo>
                    <a:pt x="25908" y="27527"/>
                  </a:lnTo>
                  <a:lnTo>
                    <a:pt x="39719" y="27527"/>
                  </a:lnTo>
                  <a:lnTo>
                    <a:pt x="48863" y="30575"/>
                  </a:lnTo>
                  <a:lnTo>
                    <a:pt x="53435" y="33623"/>
                  </a:lnTo>
                  <a:lnTo>
                    <a:pt x="56483" y="35147"/>
                  </a:lnTo>
                  <a:lnTo>
                    <a:pt x="58515" y="38195"/>
                  </a:lnTo>
                  <a:close/>
                </a:path>
                <a:path w="69214" h="111760">
                  <a:moveTo>
                    <a:pt x="35147" y="111442"/>
                  </a:moveTo>
                  <a:lnTo>
                    <a:pt x="27876" y="110609"/>
                  </a:lnTo>
                  <a:lnTo>
                    <a:pt x="21919" y="108204"/>
                  </a:lnTo>
                  <a:lnTo>
                    <a:pt x="16836" y="104370"/>
                  </a:lnTo>
                  <a:lnTo>
                    <a:pt x="12192" y="99250"/>
                  </a:lnTo>
                  <a:lnTo>
                    <a:pt x="39719" y="99250"/>
                  </a:lnTo>
                  <a:lnTo>
                    <a:pt x="44291" y="97726"/>
                  </a:lnTo>
                  <a:lnTo>
                    <a:pt x="48863" y="91630"/>
                  </a:lnTo>
                  <a:lnTo>
                    <a:pt x="53435" y="87058"/>
                  </a:lnTo>
                  <a:lnTo>
                    <a:pt x="54959" y="79438"/>
                  </a:lnTo>
                  <a:lnTo>
                    <a:pt x="54959" y="59531"/>
                  </a:lnTo>
                  <a:lnTo>
                    <a:pt x="53435" y="51911"/>
                  </a:lnTo>
                  <a:lnTo>
                    <a:pt x="48863" y="45815"/>
                  </a:lnTo>
                  <a:lnTo>
                    <a:pt x="44291" y="41243"/>
                  </a:lnTo>
                  <a:lnTo>
                    <a:pt x="39719" y="39719"/>
                  </a:lnTo>
                  <a:lnTo>
                    <a:pt x="59531" y="39719"/>
                  </a:lnTo>
                  <a:lnTo>
                    <a:pt x="62579" y="42767"/>
                  </a:lnTo>
                  <a:lnTo>
                    <a:pt x="67151" y="56483"/>
                  </a:lnTo>
                  <a:lnTo>
                    <a:pt x="68675" y="62579"/>
                  </a:lnTo>
                  <a:lnTo>
                    <a:pt x="68675" y="68770"/>
                  </a:lnTo>
                  <a:lnTo>
                    <a:pt x="53149" y="104370"/>
                  </a:lnTo>
                  <a:lnTo>
                    <a:pt x="41719" y="110609"/>
                  </a:lnTo>
                  <a:lnTo>
                    <a:pt x="35147" y="11144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8" name="object 58" descr="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5000244" y="6049994"/>
              <a:ext cx="1441799" cy="140493"/>
            </a:xfrm>
            <a:prstGeom prst="rect">
              <a:avLst/>
            </a:prstGeom>
          </p:spPr>
        </p:pic>
        <p:sp>
          <p:nvSpPr>
            <p:cNvPr id="59" name="object 59" descr=""/>
            <p:cNvSpPr/>
            <p:nvPr/>
          </p:nvSpPr>
          <p:spPr>
            <a:xfrm>
              <a:off x="6461760" y="6144767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39">
                  <a:moveTo>
                    <a:pt x="15239" y="15239"/>
                  </a:moveTo>
                  <a:lnTo>
                    <a:pt x="0" y="15239"/>
                  </a:lnTo>
                  <a:lnTo>
                    <a:pt x="0" y="0"/>
                  </a:lnTo>
                  <a:lnTo>
                    <a:pt x="15239" y="0"/>
                  </a:lnTo>
                  <a:lnTo>
                    <a:pt x="15239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60" name="object 60" descr="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2720435" y="7453312"/>
            <a:ext cx="504158" cy="112966"/>
          </a:xfrm>
          <a:prstGeom prst="rect">
            <a:avLst/>
          </a:prstGeom>
        </p:spPr>
      </p:pic>
      <p:grpSp>
        <p:nvGrpSpPr>
          <p:cNvPr id="61" name="object 61" descr=""/>
          <p:cNvGrpSpPr/>
          <p:nvPr/>
        </p:nvGrpSpPr>
        <p:grpSpPr>
          <a:xfrm>
            <a:off x="3285648" y="7454836"/>
            <a:ext cx="198755" cy="111760"/>
            <a:chOff x="3285648" y="7454836"/>
            <a:chExt cx="198755" cy="111760"/>
          </a:xfrm>
        </p:grpSpPr>
        <p:pic>
          <p:nvPicPr>
            <p:cNvPr id="62" name="object 62" descr="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3285648" y="7454836"/>
              <a:ext cx="91725" cy="108394"/>
            </a:xfrm>
            <a:prstGeom prst="rect">
              <a:avLst/>
            </a:prstGeom>
          </p:spPr>
        </p:pic>
        <p:sp>
          <p:nvSpPr>
            <p:cNvPr id="63" name="object 63" descr=""/>
            <p:cNvSpPr/>
            <p:nvPr/>
          </p:nvSpPr>
          <p:spPr>
            <a:xfrm>
              <a:off x="3397186" y="7454836"/>
              <a:ext cx="87630" cy="111760"/>
            </a:xfrm>
            <a:custGeom>
              <a:avLst/>
              <a:gdLst/>
              <a:ahLst/>
              <a:cxnLst/>
              <a:rect l="l" t="t" r="r" b="b"/>
              <a:pathLst>
                <a:path w="87629" h="111759">
                  <a:moveTo>
                    <a:pt x="53530" y="111442"/>
                  </a:moveTo>
                  <a:lnTo>
                    <a:pt x="33623" y="111442"/>
                  </a:lnTo>
                  <a:lnTo>
                    <a:pt x="26003" y="109918"/>
                  </a:lnTo>
                  <a:lnTo>
                    <a:pt x="21431" y="106870"/>
                  </a:lnTo>
                  <a:lnTo>
                    <a:pt x="15335" y="105346"/>
                  </a:lnTo>
                  <a:lnTo>
                    <a:pt x="10668" y="102298"/>
                  </a:lnTo>
                  <a:lnTo>
                    <a:pt x="7620" y="97726"/>
                  </a:lnTo>
                  <a:lnTo>
                    <a:pt x="4572" y="94678"/>
                  </a:lnTo>
                  <a:lnTo>
                    <a:pt x="1524" y="85439"/>
                  </a:lnTo>
                  <a:lnTo>
                    <a:pt x="642" y="80295"/>
                  </a:lnTo>
                  <a:lnTo>
                    <a:pt x="190" y="74009"/>
                  </a:lnTo>
                  <a:lnTo>
                    <a:pt x="0" y="58007"/>
                  </a:lnTo>
                  <a:lnTo>
                    <a:pt x="0" y="0"/>
                  </a:lnTo>
                  <a:lnTo>
                    <a:pt x="21431" y="0"/>
                  </a:lnTo>
                  <a:lnTo>
                    <a:pt x="21431" y="74771"/>
                  </a:lnTo>
                  <a:lnTo>
                    <a:pt x="22955" y="77819"/>
                  </a:lnTo>
                  <a:lnTo>
                    <a:pt x="22955" y="80867"/>
                  </a:lnTo>
                  <a:lnTo>
                    <a:pt x="26003" y="85439"/>
                  </a:lnTo>
                  <a:lnTo>
                    <a:pt x="29051" y="88582"/>
                  </a:lnTo>
                  <a:lnTo>
                    <a:pt x="32099" y="90106"/>
                  </a:lnTo>
                  <a:lnTo>
                    <a:pt x="38195" y="91630"/>
                  </a:lnTo>
                  <a:lnTo>
                    <a:pt x="50482" y="91630"/>
                  </a:lnTo>
                  <a:lnTo>
                    <a:pt x="55054" y="90106"/>
                  </a:lnTo>
                  <a:lnTo>
                    <a:pt x="58102" y="88582"/>
                  </a:lnTo>
                  <a:lnTo>
                    <a:pt x="61150" y="85439"/>
                  </a:lnTo>
                  <a:lnTo>
                    <a:pt x="64198" y="79343"/>
                  </a:lnTo>
                  <a:lnTo>
                    <a:pt x="64198" y="0"/>
                  </a:lnTo>
                  <a:lnTo>
                    <a:pt x="87058" y="0"/>
                  </a:lnTo>
                  <a:lnTo>
                    <a:pt x="87058" y="56483"/>
                  </a:lnTo>
                  <a:lnTo>
                    <a:pt x="86820" y="65936"/>
                  </a:lnTo>
                  <a:lnTo>
                    <a:pt x="85772" y="80271"/>
                  </a:lnTo>
                  <a:lnTo>
                    <a:pt x="85534" y="85439"/>
                  </a:lnTo>
                  <a:lnTo>
                    <a:pt x="65722" y="106870"/>
                  </a:lnTo>
                  <a:lnTo>
                    <a:pt x="59626" y="109918"/>
                  </a:lnTo>
                  <a:lnTo>
                    <a:pt x="53530" y="11144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4" name="object 64" descr=""/>
          <p:cNvSpPr/>
          <p:nvPr/>
        </p:nvSpPr>
        <p:spPr>
          <a:xfrm>
            <a:off x="4550753" y="7453313"/>
            <a:ext cx="302895" cy="113030"/>
          </a:xfrm>
          <a:custGeom>
            <a:avLst/>
            <a:gdLst/>
            <a:ahLst/>
            <a:cxnLst/>
            <a:rect l="l" t="t" r="r" b="b"/>
            <a:pathLst>
              <a:path w="302895" h="113029">
                <a:moveTo>
                  <a:pt x="87058" y="1968"/>
                </a:moveTo>
                <a:lnTo>
                  <a:pt x="0" y="1968"/>
                </a:lnTo>
                <a:lnTo>
                  <a:pt x="0" y="19748"/>
                </a:lnTo>
                <a:lnTo>
                  <a:pt x="32004" y="19748"/>
                </a:lnTo>
                <a:lnTo>
                  <a:pt x="32004" y="109918"/>
                </a:lnTo>
                <a:lnTo>
                  <a:pt x="54965" y="109918"/>
                </a:lnTo>
                <a:lnTo>
                  <a:pt x="54965" y="19748"/>
                </a:lnTo>
                <a:lnTo>
                  <a:pt x="87058" y="19748"/>
                </a:lnTo>
                <a:lnTo>
                  <a:pt x="87058" y="1968"/>
                </a:lnTo>
                <a:close/>
              </a:path>
              <a:path w="302895" h="113029">
                <a:moveTo>
                  <a:pt x="201549" y="56489"/>
                </a:moveTo>
                <a:lnTo>
                  <a:pt x="191020" y="18288"/>
                </a:lnTo>
                <a:lnTo>
                  <a:pt x="180213" y="7772"/>
                </a:lnTo>
                <a:lnTo>
                  <a:pt x="180213" y="54965"/>
                </a:lnTo>
                <a:lnTo>
                  <a:pt x="180124" y="56489"/>
                </a:lnTo>
                <a:lnTo>
                  <a:pt x="179641" y="64414"/>
                </a:lnTo>
                <a:lnTo>
                  <a:pt x="177927" y="72301"/>
                </a:lnTo>
                <a:lnTo>
                  <a:pt x="177838" y="72491"/>
                </a:lnTo>
                <a:lnTo>
                  <a:pt x="175069" y="78752"/>
                </a:lnTo>
                <a:lnTo>
                  <a:pt x="171069" y="83921"/>
                </a:lnTo>
                <a:lnTo>
                  <a:pt x="164871" y="90106"/>
                </a:lnTo>
                <a:lnTo>
                  <a:pt x="158775" y="93154"/>
                </a:lnTo>
                <a:lnTo>
                  <a:pt x="140487" y="93154"/>
                </a:lnTo>
                <a:lnTo>
                  <a:pt x="132867" y="90106"/>
                </a:lnTo>
                <a:lnTo>
                  <a:pt x="128206" y="83921"/>
                </a:lnTo>
                <a:lnTo>
                  <a:pt x="124193" y="78752"/>
                </a:lnTo>
                <a:lnTo>
                  <a:pt x="121348" y="72491"/>
                </a:lnTo>
                <a:lnTo>
                  <a:pt x="121310" y="72301"/>
                </a:lnTo>
                <a:lnTo>
                  <a:pt x="119634" y="65062"/>
                </a:lnTo>
                <a:lnTo>
                  <a:pt x="119595" y="64414"/>
                </a:lnTo>
                <a:lnTo>
                  <a:pt x="119062" y="56489"/>
                </a:lnTo>
                <a:lnTo>
                  <a:pt x="119151" y="54965"/>
                </a:lnTo>
                <a:lnTo>
                  <a:pt x="119608" y="47015"/>
                </a:lnTo>
                <a:lnTo>
                  <a:pt x="119735" y="46380"/>
                </a:lnTo>
                <a:lnTo>
                  <a:pt x="121158" y="39103"/>
                </a:lnTo>
                <a:lnTo>
                  <a:pt x="121234" y="38912"/>
                </a:lnTo>
                <a:lnTo>
                  <a:pt x="123571" y="32600"/>
                </a:lnTo>
                <a:lnTo>
                  <a:pt x="126682" y="27432"/>
                </a:lnTo>
                <a:lnTo>
                  <a:pt x="132867" y="21336"/>
                </a:lnTo>
                <a:lnTo>
                  <a:pt x="140487" y="18288"/>
                </a:lnTo>
                <a:lnTo>
                  <a:pt x="158775" y="18288"/>
                </a:lnTo>
                <a:lnTo>
                  <a:pt x="166395" y="21336"/>
                </a:lnTo>
                <a:lnTo>
                  <a:pt x="171069" y="27432"/>
                </a:lnTo>
                <a:lnTo>
                  <a:pt x="175069" y="32600"/>
                </a:lnTo>
                <a:lnTo>
                  <a:pt x="177927" y="38912"/>
                </a:lnTo>
                <a:lnTo>
                  <a:pt x="177965" y="39103"/>
                </a:lnTo>
                <a:lnTo>
                  <a:pt x="179641" y="46380"/>
                </a:lnTo>
                <a:lnTo>
                  <a:pt x="180213" y="7772"/>
                </a:lnTo>
                <a:lnTo>
                  <a:pt x="149631" y="0"/>
                </a:lnTo>
                <a:lnTo>
                  <a:pt x="140487" y="0"/>
                </a:lnTo>
                <a:lnTo>
                  <a:pt x="106870" y="18288"/>
                </a:lnTo>
                <a:lnTo>
                  <a:pt x="96202" y="56489"/>
                </a:lnTo>
                <a:lnTo>
                  <a:pt x="97078" y="68491"/>
                </a:lnTo>
                <a:lnTo>
                  <a:pt x="118910" y="103974"/>
                </a:lnTo>
                <a:lnTo>
                  <a:pt x="149631" y="112966"/>
                </a:lnTo>
                <a:lnTo>
                  <a:pt x="160743" y="111874"/>
                </a:lnTo>
                <a:lnTo>
                  <a:pt x="171018" y="108775"/>
                </a:lnTo>
                <a:lnTo>
                  <a:pt x="180149" y="103974"/>
                </a:lnTo>
                <a:lnTo>
                  <a:pt x="187833" y="97726"/>
                </a:lnTo>
                <a:lnTo>
                  <a:pt x="191008" y="93154"/>
                </a:lnTo>
                <a:lnTo>
                  <a:pt x="193827" y="89103"/>
                </a:lnTo>
                <a:lnTo>
                  <a:pt x="198120" y="79362"/>
                </a:lnTo>
                <a:lnTo>
                  <a:pt x="200685" y="68491"/>
                </a:lnTo>
                <a:lnTo>
                  <a:pt x="201549" y="56489"/>
                </a:lnTo>
                <a:close/>
              </a:path>
              <a:path w="302895" h="113029">
                <a:moveTo>
                  <a:pt x="302425" y="71729"/>
                </a:moveTo>
                <a:lnTo>
                  <a:pt x="300901" y="65633"/>
                </a:lnTo>
                <a:lnTo>
                  <a:pt x="294805" y="56489"/>
                </a:lnTo>
                <a:lnTo>
                  <a:pt x="291757" y="53441"/>
                </a:lnTo>
                <a:lnTo>
                  <a:pt x="285661" y="50393"/>
                </a:lnTo>
                <a:lnTo>
                  <a:pt x="280987" y="47345"/>
                </a:lnTo>
                <a:lnTo>
                  <a:pt x="273367" y="44297"/>
                </a:lnTo>
                <a:lnTo>
                  <a:pt x="262699" y="42773"/>
                </a:lnTo>
                <a:lnTo>
                  <a:pt x="252031" y="39624"/>
                </a:lnTo>
                <a:lnTo>
                  <a:pt x="244322" y="36576"/>
                </a:lnTo>
                <a:lnTo>
                  <a:pt x="242798" y="35052"/>
                </a:lnTo>
                <a:lnTo>
                  <a:pt x="239750" y="33528"/>
                </a:lnTo>
                <a:lnTo>
                  <a:pt x="238226" y="30480"/>
                </a:lnTo>
                <a:lnTo>
                  <a:pt x="238226" y="25908"/>
                </a:lnTo>
                <a:lnTo>
                  <a:pt x="239750" y="22860"/>
                </a:lnTo>
                <a:lnTo>
                  <a:pt x="242798" y="21336"/>
                </a:lnTo>
                <a:lnTo>
                  <a:pt x="245935" y="18288"/>
                </a:lnTo>
                <a:lnTo>
                  <a:pt x="268795" y="18288"/>
                </a:lnTo>
                <a:lnTo>
                  <a:pt x="274891" y="24384"/>
                </a:lnTo>
                <a:lnTo>
                  <a:pt x="276415" y="27432"/>
                </a:lnTo>
                <a:lnTo>
                  <a:pt x="277939" y="33528"/>
                </a:lnTo>
                <a:lnTo>
                  <a:pt x="299377" y="32004"/>
                </a:lnTo>
                <a:lnTo>
                  <a:pt x="299377" y="22860"/>
                </a:lnTo>
                <a:lnTo>
                  <a:pt x="296329" y="13716"/>
                </a:lnTo>
                <a:lnTo>
                  <a:pt x="288709" y="9144"/>
                </a:lnTo>
                <a:lnTo>
                  <a:pt x="282600" y="5143"/>
                </a:lnTo>
                <a:lnTo>
                  <a:pt x="275666" y="2286"/>
                </a:lnTo>
                <a:lnTo>
                  <a:pt x="267601" y="571"/>
                </a:lnTo>
                <a:lnTo>
                  <a:pt x="258127" y="0"/>
                </a:lnTo>
                <a:lnTo>
                  <a:pt x="242798" y="0"/>
                </a:lnTo>
                <a:lnTo>
                  <a:pt x="218414" y="24384"/>
                </a:lnTo>
                <a:lnTo>
                  <a:pt x="218414" y="38100"/>
                </a:lnTo>
                <a:lnTo>
                  <a:pt x="253555" y="62585"/>
                </a:lnTo>
                <a:lnTo>
                  <a:pt x="267271" y="67157"/>
                </a:lnTo>
                <a:lnTo>
                  <a:pt x="270319" y="67157"/>
                </a:lnTo>
                <a:lnTo>
                  <a:pt x="274891" y="68681"/>
                </a:lnTo>
                <a:lnTo>
                  <a:pt x="279463" y="73253"/>
                </a:lnTo>
                <a:lnTo>
                  <a:pt x="280987" y="76301"/>
                </a:lnTo>
                <a:lnTo>
                  <a:pt x="280987" y="82397"/>
                </a:lnTo>
                <a:lnTo>
                  <a:pt x="279463" y="86969"/>
                </a:lnTo>
                <a:lnTo>
                  <a:pt x="274891" y="88493"/>
                </a:lnTo>
                <a:lnTo>
                  <a:pt x="271843" y="91630"/>
                </a:lnTo>
                <a:lnTo>
                  <a:pt x="265747" y="93154"/>
                </a:lnTo>
                <a:lnTo>
                  <a:pt x="252031" y="93154"/>
                </a:lnTo>
                <a:lnTo>
                  <a:pt x="235178" y="73253"/>
                </a:lnTo>
                <a:lnTo>
                  <a:pt x="213842" y="74777"/>
                </a:lnTo>
                <a:lnTo>
                  <a:pt x="241312" y="110490"/>
                </a:lnTo>
                <a:lnTo>
                  <a:pt x="259651" y="112966"/>
                </a:lnTo>
                <a:lnTo>
                  <a:pt x="268795" y="112966"/>
                </a:lnTo>
                <a:lnTo>
                  <a:pt x="276415" y="111442"/>
                </a:lnTo>
                <a:lnTo>
                  <a:pt x="294805" y="102298"/>
                </a:lnTo>
                <a:lnTo>
                  <a:pt x="300901" y="90106"/>
                </a:lnTo>
                <a:lnTo>
                  <a:pt x="302425" y="85445"/>
                </a:lnTo>
                <a:lnTo>
                  <a:pt x="302425" y="717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 descr=""/>
          <p:cNvSpPr/>
          <p:nvPr/>
        </p:nvSpPr>
        <p:spPr>
          <a:xfrm>
            <a:off x="2970936" y="7630389"/>
            <a:ext cx="296545" cy="108585"/>
          </a:xfrm>
          <a:custGeom>
            <a:avLst/>
            <a:gdLst/>
            <a:ahLst/>
            <a:cxnLst/>
            <a:rect l="l" t="t" r="r" b="b"/>
            <a:pathLst>
              <a:path w="296545" h="108584">
                <a:moveTo>
                  <a:pt x="84010" y="24472"/>
                </a:moveTo>
                <a:lnTo>
                  <a:pt x="82791" y="18376"/>
                </a:lnTo>
                <a:lnTo>
                  <a:pt x="82486" y="16852"/>
                </a:lnTo>
                <a:lnTo>
                  <a:pt x="77914" y="12280"/>
                </a:lnTo>
                <a:lnTo>
                  <a:pt x="73342" y="6096"/>
                </a:lnTo>
                <a:lnTo>
                  <a:pt x="68770" y="3048"/>
                </a:lnTo>
                <a:lnTo>
                  <a:pt x="62674" y="1524"/>
                </a:lnTo>
                <a:lnTo>
                  <a:pt x="61150" y="1219"/>
                </a:lnTo>
                <a:lnTo>
                  <a:pt x="61150" y="25996"/>
                </a:lnTo>
                <a:lnTo>
                  <a:pt x="61150" y="39712"/>
                </a:lnTo>
                <a:lnTo>
                  <a:pt x="59626" y="41236"/>
                </a:lnTo>
                <a:lnTo>
                  <a:pt x="58102" y="44284"/>
                </a:lnTo>
                <a:lnTo>
                  <a:pt x="55054" y="45808"/>
                </a:lnTo>
                <a:lnTo>
                  <a:pt x="51917" y="47332"/>
                </a:lnTo>
                <a:lnTo>
                  <a:pt x="48869" y="48856"/>
                </a:lnTo>
                <a:lnTo>
                  <a:pt x="22961" y="48856"/>
                </a:lnTo>
                <a:lnTo>
                  <a:pt x="22961" y="18376"/>
                </a:lnTo>
                <a:lnTo>
                  <a:pt x="48869" y="18376"/>
                </a:lnTo>
                <a:lnTo>
                  <a:pt x="53530" y="19900"/>
                </a:lnTo>
                <a:lnTo>
                  <a:pt x="55054" y="21424"/>
                </a:lnTo>
                <a:lnTo>
                  <a:pt x="58102" y="22948"/>
                </a:lnTo>
                <a:lnTo>
                  <a:pt x="61150" y="25996"/>
                </a:lnTo>
                <a:lnTo>
                  <a:pt x="61150" y="1219"/>
                </a:lnTo>
                <a:lnTo>
                  <a:pt x="58394" y="647"/>
                </a:lnTo>
                <a:lnTo>
                  <a:pt x="52527" y="190"/>
                </a:lnTo>
                <a:lnTo>
                  <a:pt x="44196" y="0"/>
                </a:lnTo>
                <a:lnTo>
                  <a:pt x="0" y="0"/>
                </a:lnTo>
                <a:lnTo>
                  <a:pt x="0" y="108394"/>
                </a:lnTo>
                <a:lnTo>
                  <a:pt x="22961" y="108394"/>
                </a:lnTo>
                <a:lnTo>
                  <a:pt x="22961" y="67246"/>
                </a:lnTo>
                <a:lnTo>
                  <a:pt x="55054" y="67246"/>
                </a:lnTo>
                <a:lnTo>
                  <a:pt x="59626" y="65722"/>
                </a:lnTo>
                <a:lnTo>
                  <a:pt x="64198" y="65722"/>
                </a:lnTo>
                <a:lnTo>
                  <a:pt x="67246" y="64198"/>
                </a:lnTo>
                <a:lnTo>
                  <a:pt x="71818" y="61150"/>
                </a:lnTo>
                <a:lnTo>
                  <a:pt x="74866" y="58000"/>
                </a:lnTo>
                <a:lnTo>
                  <a:pt x="77914" y="54952"/>
                </a:lnTo>
                <a:lnTo>
                  <a:pt x="80962" y="50380"/>
                </a:lnTo>
                <a:lnTo>
                  <a:pt x="81470" y="48856"/>
                </a:lnTo>
                <a:lnTo>
                  <a:pt x="82486" y="45808"/>
                </a:lnTo>
                <a:lnTo>
                  <a:pt x="84010" y="39712"/>
                </a:lnTo>
                <a:lnTo>
                  <a:pt x="84010" y="24472"/>
                </a:lnTo>
                <a:close/>
              </a:path>
              <a:path w="296545" h="108584">
                <a:moveTo>
                  <a:pt x="200126" y="108394"/>
                </a:moveTo>
                <a:lnTo>
                  <a:pt x="187934" y="87058"/>
                </a:lnTo>
                <a:lnTo>
                  <a:pt x="181838" y="79438"/>
                </a:lnTo>
                <a:lnTo>
                  <a:pt x="177266" y="73342"/>
                </a:lnTo>
                <a:lnTo>
                  <a:pt x="174218" y="70294"/>
                </a:lnTo>
                <a:lnTo>
                  <a:pt x="171170" y="65722"/>
                </a:lnTo>
                <a:lnTo>
                  <a:pt x="168122" y="62674"/>
                </a:lnTo>
                <a:lnTo>
                  <a:pt x="163449" y="61150"/>
                </a:lnTo>
                <a:lnTo>
                  <a:pt x="172694" y="59524"/>
                </a:lnTo>
                <a:lnTo>
                  <a:pt x="180314" y="56476"/>
                </a:lnTo>
                <a:lnTo>
                  <a:pt x="184886" y="50380"/>
                </a:lnTo>
                <a:lnTo>
                  <a:pt x="189458" y="45808"/>
                </a:lnTo>
                <a:lnTo>
                  <a:pt x="192506" y="38188"/>
                </a:lnTo>
                <a:lnTo>
                  <a:pt x="192506" y="24472"/>
                </a:lnTo>
                <a:lnTo>
                  <a:pt x="189458" y="18376"/>
                </a:lnTo>
                <a:lnTo>
                  <a:pt x="186410" y="12280"/>
                </a:lnTo>
                <a:lnTo>
                  <a:pt x="183362" y="7620"/>
                </a:lnTo>
                <a:lnTo>
                  <a:pt x="180314" y="4572"/>
                </a:lnTo>
                <a:lnTo>
                  <a:pt x="174218" y="3048"/>
                </a:lnTo>
                <a:lnTo>
                  <a:pt x="169938" y="1282"/>
                </a:lnTo>
                <a:lnTo>
                  <a:pt x="169646" y="1244"/>
                </a:lnTo>
                <a:lnTo>
                  <a:pt x="169646" y="27520"/>
                </a:lnTo>
                <a:lnTo>
                  <a:pt x="169646" y="35140"/>
                </a:lnTo>
                <a:lnTo>
                  <a:pt x="168122" y="38188"/>
                </a:lnTo>
                <a:lnTo>
                  <a:pt x="166497" y="39712"/>
                </a:lnTo>
                <a:lnTo>
                  <a:pt x="163449" y="42760"/>
                </a:lnTo>
                <a:lnTo>
                  <a:pt x="157353" y="45808"/>
                </a:lnTo>
                <a:lnTo>
                  <a:pt x="125260" y="45808"/>
                </a:lnTo>
                <a:lnTo>
                  <a:pt x="125260" y="18376"/>
                </a:lnTo>
                <a:lnTo>
                  <a:pt x="161925" y="18376"/>
                </a:lnTo>
                <a:lnTo>
                  <a:pt x="166497" y="22948"/>
                </a:lnTo>
                <a:lnTo>
                  <a:pt x="168122" y="24472"/>
                </a:lnTo>
                <a:lnTo>
                  <a:pt x="169646" y="27520"/>
                </a:lnTo>
                <a:lnTo>
                  <a:pt x="169646" y="1244"/>
                </a:lnTo>
                <a:lnTo>
                  <a:pt x="164071" y="381"/>
                </a:lnTo>
                <a:lnTo>
                  <a:pt x="155727" y="0"/>
                </a:lnTo>
                <a:lnTo>
                  <a:pt x="102400" y="0"/>
                </a:lnTo>
                <a:lnTo>
                  <a:pt x="102400" y="108394"/>
                </a:lnTo>
                <a:lnTo>
                  <a:pt x="125260" y="108394"/>
                </a:lnTo>
                <a:lnTo>
                  <a:pt x="125260" y="62674"/>
                </a:lnTo>
                <a:lnTo>
                  <a:pt x="134493" y="62674"/>
                </a:lnTo>
                <a:lnTo>
                  <a:pt x="137541" y="64198"/>
                </a:lnTo>
                <a:lnTo>
                  <a:pt x="140589" y="64198"/>
                </a:lnTo>
                <a:lnTo>
                  <a:pt x="142113" y="65722"/>
                </a:lnTo>
                <a:lnTo>
                  <a:pt x="145161" y="67246"/>
                </a:lnTo>
                <a:lnTo>
                  <a:pt x="146685" y="68770"/>
                </a:lnTo>
                <a:lnTo>
                  <a:pt x="148209" y="71818"/>
                </a:lnTo>
                <a:lnTo>
                  <a:pt x="152781" y="76390"/>
                </a:lnTo>
                <a:lnTo>
                  <a:pt x="174218" y="108394"/>
                </a:lnTo>
                <a:lnTo>
                  <a:pt x="200126" y="108394"/>
                </a:lnTo>
                <a:close/>
              </a:path>
              <a:path w="296545" h="108584">
                <a:moveTo>
                  <a:pt x="296418" y="90614"/>
                </a:moveTo>
                <a:lnTo>
                  <a:pt x="235267" y="90614"/>
                </a:lnTo>
                <a:lnTo>
                  <a:pt x="235267" y="61404"/>
                </a:lnTo>
                <a:lnTo>
                  <a:pt x="288798" y="61404"/>
                </a:lnTo>
                <a:lnTo>
                  <a:pt x="288798" y="42354"/>
                </a:lnTo>
                <a:lnTo>
                  <a:pt x="235267" y="42354"/>
                </a:lnTo>
                <a:lnTo>
                  <a:pt x="235267" y="18224"/>
                </a:lnTo>
                <a:lnTo>
                  <a:pt x="293370" y="18224"/>
                </a:lnTo>
                <a:lnTo>
                  <a:pt x="293370" y="444"/>
                </a:lnTo>
                <a:lnTo>
                  <a:pt x="212407" y="444"/>
                </a:lnTo>
                <a:lnTo>
                  <a:pt x="212407" y="18224"/>
                </a:lnTo>
                <a:lnTo>
                  <a:pt x="212407" y="42354"/>
                </a:lnTo>
                <a:lnTo>
                  <a:pt x="212407" y="61404"/>
                </a:lnTo>
                <a:lnTo>
                  <a:pt x="212407" y="90614"/>
                </a:lnTo>
                <a:lnTo>
                  <a:pt x="212407" y="108394"/>
                </a:lnTo>
                <a:lnTo>
                  <a:pt x="296418" y="108394"/>
                </a:lnTo>
                <a:lnTo>
                  <a:pt x="296418" y="906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66" name="object 66" descr="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3499675" y="7453312"/>
            <a:ext cx="1109090" cy="287083"/>
          </a:xfrm>
          <a:prstGeom prst="rect">
            <a:avLst/>
          </a:prstGeom>
        </p:spPr>
      </p:pic>
      <p:sp>
        <p:nvSpPr>
          <p:cNvPr id="67" name="object 67" descr=""/>
          <p:cNvSpPr/>
          <p:nvPr/>
        </p:nvSpPr>
        <p:spPr>
          <a:xfrm>
            <a:off x="3285642" y="7629144"/>
            <a:ext cx="216535" cy="109855"/>
          </a:xfrm>
          <a:custGeom>
            <a:avLst/>
            <a:gdLst/>
            <a:ahLst/>
            <a:cxnLst/>
            <a:rect l="l" t="t" r="r" b="b"/>
            <a:pathLst>
              <a:path w="216535" h="109854">
                <a:moveTo>
                  <a:pt x="74866" y="1689"/>
                </a:moveTo>
                <a:lnTo>
                  <a:pt x="0" y="1689"/>
                </a:lnTo>
                <a:lnTo>
                  <a:pt x="0" y="19469"/>
                </a:lnTo>
                <a:lnTo>
                  <a:pt x="0" y="46139"/>
                </a:lnTo>
                <a:lnTo>
                  <a:pt x="0" y="63919"/>
                </a:lnTo>
                <a:lnTo>
                  <a:pt x="0" y="109639"/>
                </a:lnTo>
                <a:lnTo>
                  <a:pt x="21437" y="109639"/>
                </a:lnTo>
                <a:lnTo>
                  <a:pt x="21437" y="63919"/>
                </a:lnTo>
                <a:lnTo>
                  <a:pt x="67246" y="63919"/>
                </a:lnTo>
                <a:lnTo>
                  <a:pt x="67246" y="46139"/>
                </a:lnTo>
                <a:lnTo>
                  <a:pt x="21437" y="46139"/>
                </a:lnTo>
                <a:lnTo>
                  <a:pt x="21437" y="19469"/>
                </a:lnTo>
                <a:lnTo>
                  <a:pt x="74866" y="19469"/>
                </a:lnTo>
                <a:lnTo>
                  <a:pt x="74866" y="1689"/>
                </a:lnTo>
                <a:close/>
              </a:path>
              <a:path w="216535" h="109854">
                <a:moveTo>
                  <a:pt x="175729" y="91859"/>
                </a:moveTo>
                <a:lnTo>
                  <a:pt x="114579" y="91859"/>
                </a:lnTo>
                <a:lnTo>
                  <a:pt x="114579" y="62649"/>
                </a:lnTo>
                <a:lnTo>
                  <a:pt x="169633" y="62649"/>
                </a:lnTo>
                <a:lnTo>
                  <a:pt x="169633" y="43599"/>
                </a:lnTo>
                <a:lnTo>
                  <a:pt x="114579" y="43599"/>
                </a:lnTo>
                <a:lnTo>
                  <a:pt x="114579" y="19469"/>
                </a:lnTo>
                <a:lnTo>
                  <a:pt x="174205" y="19469"/>
                </a:lnTo>
                <a:lnTo>
                  <a:pt x="174205" y="1689"/>
                </a:lnTo>
                <a:lnTo>
                  <a:pt x="93243" y="1689"/>
                </a:lnTo>
                <a:lnTo>
                  <a:pt x="93243" y="19469"/>
                </a:lnTo>
                <a:lnTo>
                  <a:pt x="93243" y="43599"/>
                </a:lnTo>
                <a:lnTo>
                  <a:pt x="93243" y="62649"/>
                </a:lnTo>
                <a:lnTo>
                  <a:pt x="93243" y="91859"/>
                </a:lnTo>
                <a:lnTo>
                  <a:pt x="93243" y="109639"/>
                </a:lnTo>
                <a:lnTo>
                  <a:pt x="175729" y="109639"/>
                </a:lnTo>
                <a:lnTo>
                  <a:pt x="175729" y="91859"/>
                </a:lnTo>
                <a:close/>
              </a:path>
              <a:path w="216535" h="109854">
                <a:moveTo>
                  <a:pt x="216496" y="0"/>
                </a:moveTo>
                <a:lnTo>
                  <a:pt x="193636" y="0"/>
                </a:lnTo>
                <a:lnTo>
                  <a:pt x="193636" y="109728"/>
                </a:lnTo>
                <a:lnTo>
                  <a:pt x="216496" y="109728"/>
                </a:lnTo>
                <a:lnTo>
                  <a:pt x="2164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68" name="object 68" descr="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717804" y="688848"/>
            <a:ext cx="775716" cy="726947"/>
          </a:xfrm>
          <a:prstGeom prst="rect">
            <a:avLst/>
          </a:prstGeom>
        </p:spPr>
      </p:pic>
      <p:pic>
        <p:nvPicPr>
          <p:cNvPr id="69" name="object 69" descr="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1716690" y="965263"/>
            <a:ext cx="1808892" cy="126682"/>
          </a:xfrm>
          <a:prstGeom prst="rect">
            <a:avLst/>
          </a:prstGeom>
        </p:spPr>
      </p:pic>
      <p:pic>
        <p:nvPicPr>
          <p:cNvPr id="70" name="object 70" descr=""/>
          <p:cNvPicPr/>
          <p:nvPr/>
        </p:nvPicPr>
        <p:blipFill>
          <a:blip r:embed="rId45" cstate="print"/>
          <a:stretch>
            <a:fillRect/>
          </a:stretch>
        </p:blipFill>
        <p:spPr>
          <a:xfrm>
            <a:off x="1716690" y="1174432"/>
            <a:ext cx="2566606" cy="1618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469 A 470 PMS.pdf</dc:title>
  <dcterms:created xsi:type="dcterms:W3CDTF">2025-07-07T15:01:04Z</dcterms:created>
  <dcterms:modified xsi:type="dcterms:W3CDTF">2025-07-07T15:01:04Z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2025-06-12T00:00:00Z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