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20" Type="http://schemas.openxmlformats.org/officeDocument/2006/relationships/image" Target="../media/image19.png"/><Relationship Id="rId21" Type="http://schemas.openxmlformats.org/officeDocument/2006/relationships/image" Target="../media/image20.png"/><Relationship Id="rId22" Type="http://schemas.openxmlformats.org/officeDocument/2006/relationships/image" Target="../media/image21.png"/><Relationship Id="rId23" Type="http://schemas.openxmlformats.org/officeDocument/2006/relationships/image" Target="../media/image22.png"/><Relationship Id="rId24" Type="http://schemas.openxmlformats.org/officeDocument/2006/relationships/image" Target="../media/image23.png"/><Relationship Id="rId25" Type="http://schemas.openxmlformats.org/officeDocument/2006/relationships/image" Target="../media/image24.png"/><Relationship Id="rId26" Type="http://schemas.openxmlformats.org/officeDocument/2006/relationships/image" Target="../media/image25.png"/><Relationship Id="rId27" Type="http://schemas.openxmlformats.org/officeDocument/2006/relationships/image" Target="../media/image26.png"/><Relationship Id="rId28" Type="http://schemas.openxmlformats.org/officeDocument/2006/relationships/image" Target="../media/image27.png"/><Relationship Id="rId29" Type="http://schemas.openxmlformats.org/officeDocument/2006/relationships/image" Target="../media/image28.png"/><Relationship Id="rId30" Type="http://schemas.openxmlformats.org/officeDocument/2006/relationships/image" Target="../media/image29.png"/><Relationship Id="rId31" Type="http://schemas.openxmlformats.org/officeDocument/2006/relationships/image" Target="../media/image30.png"/><Relationship Id="rId32" Type="http://schemas.openxmlformats.org/officeDocument/2006/relationships/image" Target="../media/image31.png"/><Relationship Id="rId33" Type="http://schemas.openxmlformats.org/officeDocument/2006/relationships/image" Target="../media/image32.png"/><Relationship Id="rId34" Type="http://schemas.openxmlformats.org/officeDocument/2006/relationships/image" Target="../media/image33.png"/><Relationship Id="rId35" Type="http://schemas.openxmlformats.org/officeDocument/2006/relationships/image" Target="../media/image34.png"/><Relationship Id="rId36" Type="http://schemas.openxmlformats.org/officeDocument/2006/relationships/image" Target="../media/image35.png"/><Relationship Id="rId37" Type="http://schemas.openxmlformats.org/officeDocument/2006/relationships/image" Target="../media/image36.png"/><Relationship Id="rId38" Type="http://schemas.openxmlformats.org/officeDocument/2006/relationships/image" Target="../media/image37.png"/><Relationship Id="rId39" Type="http://schemas.openxmlformats.org/officeDocument/2006/relationships/image" Target="../media/image38.png"/><Relationship Id="rId40" Type="http://schemas.openxmlformats.org/officeDocument/2006/relationships/image" Target="../media/image39.png"/><Relationship Id="rId41" Type="http://schemas.openxmlformats.org/officeDocument/2006/relationships/image" Target="../media/image40.png"/><Relationship Id="rId42" Type="http://schemas.openxmlformats.org/officeDocument/2006/relationships/image" Target="../media/image41.png"/><Relationship Id="rId43" Type="http://schemas.openxmlformats.org/officeDocument/2006/relationships/image" Target="../media/image42.png"/><Relationship Id="rId44" Type="http://schemas.openxmlformats.org/officeDocument/2006/relationships/image" Target="../media/image43.png"/><Relationship Id="rId45" Type="http://schemas.openxmlformats.org/officeDocument/2006/relationships/image" Target="../media/image44.jpg"/><Relationship Id="rId46" Type="http://schemas.openxmlformats.org/officeDocument/2006/relationships/image" Target="../media/image45.png"/><Relationship Id="rId47" Type="http://schemas.openxmlformats.org/officeDocument/2006/relationships/image" Target="../media/image4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97505" y="2378678"/>
            <a:ext cx="1839563" cy="12363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04219" y="2378678"/>
            <a:ext cx="1674590" cy="123634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90041" y="3184874"/>
            <a:ext cx="105441" cy="113061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1264253" y="3184874"/>
            <a:ext cx="747395" cy="113664"/>
            <a:chOff x="1264253" y="3184874"/>
            <a:chExt cx="747395" cy="113664"/>
          </a:xfrm>
        </p:grpSpPr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64253" y="3185921"/>
              <a:ext cx="296322" cy="110490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80483" y="3184874"/>
              <a:ext cx="430815" cy="113061"/>
            </a:xfrm>
            <a:prstGeom prst="rect">
              <a:avLst/>
            </a:prstGeom>
          </p:spPr>
        </p:pic>
      </p:grpSp>
      <p:grpSp>
        <p:nvGrpSpPr>
          <p:cNvPr id="8" name="object 8" descr=""/>
          <p:cNvGrpSpPr/>
          <p:nvPr/>
        </p:nvGrpSpPr>
        <p:grpSpPr>
          <a:xfrm>
            <a:off x="2081593" y="3184874"/>
            <a:ext cx="829944" cy="113664"/>
            <a:chOff x="2081593" y="3184874"/>
            <a:chExt cx="829944" cy="113664"/>
          </a:xfrm>
        </p:grpSpPr>
        <p:pic>
          <p:nvPicPr>
            <p:cNvPr id="9" name="object 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081593" y="3186398"/>
              <a:ext cx="105441" cy="110013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208466" y="3186398"/>
              <a:ext cx="87058" cy="111537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318480" y="3186398"/>
              <a:ext cx="87058" cy="110013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426208" y="3184874"/>
              <a:ext cx="176783" cy="113061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624042" y="3186398"/>
              <a:ext cx="287178" cy="110521"/>
            </a:xfrm>
            <a:prstGeom prst="rect">
              <a:avLst/>
            </a:prstGeom>
          </p:spPr>
        </p:pic>
      </p:grpSp>
      <p:pic>
        <p:nvPicPr>
          <p:cNvPr id="14" name="object 14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981515" y="3185921"/>
            <a:ext cx="192500" cy="110490"/>
          </a:xfrm>
          <a:prstGeom prst="rect">
            <a:avLst/>
          </a:prstGeom>
        </p:spPr>
      </p:pic>
      <p:sp>
        <p:nvSpPr>
          <p:cNvPr id="15" name="object 15" descr=""/>
          <p:cNvSpPr/>
          <p:nvPr/>
        </p:nvSpPr>
        <p:spPr>
          <a:xfrm>
            <a:off x="3239738" y="3184874"/>
            <a:ext cx="88900" cy="113664"/>
          </a:xfrm>
          <a:custGeom>
            <a:avLst/>
            <a:gdLst/>
            <a:ahLst/>
            <a:cxnLst/>
            <a:rect l="l" t="t" r="r" b="b"/>
            <a:pathLst>
              <a:path w="88900" h="113664">
                <a:moveTo>
                  <a:pt x="53435" y="113061"/>
                </a:moveTo>
                <a:lnTo>
                  <a:pt x="44291" y="113061"/>
                </a:lnTo>
                <a:lnTo>
                  <a:pt x="34574" y="112490"/>
                </a:lnTo>
                <a:lnTo>
                  <a:pt x="1690" y="83464"/>
                </a:lnTo>
                <a:lnTo>
                  <a:pt x="0" y="74866"/>
                </a:lnTo>
                <a:lnTo>
                  <a:pt x="21431" y="73342"/>
                </a:lnTo>
                <a:lnTo>
                  <a:pt x="22955" y="80962"/>
                </a:lnTo>
                <a:lnTo>
                  <a:pt x="24479" y="85534"/>
                </a:lnTo>
                <a:lnTo>
                  <a:pt x="29051" y="88582"/>
                </a:lnTo>
                <a:lnTo>
                  <a:pt x="32099" y="91630"/>
                </a:lnTo>
                <a:lnTo>
                  <a:pt x="38195" y="94678"/>
                </a:lnTo>
                <a:lnTo>
                  <a:pt x="51911" y="94678"/>
                </a:lnTo>
                <a:lnTo>
                  <a:pt x="58102" y="93154"/>
                </a:lnTo>
                <a:lnTo>
                  <a:pt x="64198" y="87058"/>
                </a:lnTo>
                <a:lnTo>
                  <a:pt x="65722" y="82486"/>
                </a:lnTo>
                <a:lnTo>
                  <a:pt x="65722" y="74866"/>
                </a:lnTo>
                <a:lnTo>
                  <a:pt x="64198" y="71818"/>
                </a:lnTo>
                <a:lnTo>
                  <a:pt x="62674" y="70294"/>
                </a:lnTo>
                <a:lnTo>
                  <a:pt x="56483" y="67246"/>
                </a:lnTo>
                <a:lnTo>
                  <a:pt x="53435" y="67246"/>
                </a:lnTo>
                <a:lnTo>
                  <a:pt x="47339" y="65722"/>
                </a:lnTo>
                <a:lnTo>
                  <a:pt x="38195" y="62674"/>
                </a:lnTo>
                <a:lnTo>
                  <a:pt x="29869" y="60363"/>
                </a:lnTo>
                <a:lnTo>
                  <a:pt x="23098" y="57900"/>
                </a:lnTo>
                <a:lnTo>
                  <a:pt x="17755" y="55133"/>
                </a:lnTo>
                <a:lnTo>
                  <a:pt x="6096" y="45815"/>
                </a:lnTo>
                <a:lnTo>
                  <a:pt x="3048" y="38195"/>
                </a:lnTo>
                <a:lnTo>
                  <a:pt x="3048" y="24479"/>
                </a:lnTo>
                <a:lnTo>
                  <a:pt x="4572" y="19907"/>
                </a:lnTo>
                <a:lnTo>
                  <a:pt x="7620" y="15335"/>
                </a:lnTo>
                <a:lnTo>
                  <a:pt x="10668" y="9239"/>
                </a:lnTo>
                <a:lnTo>
                  <a:pt x="15240" y="6095"/>
                </a:lnTo>
                <a:lnTo>
                  <a:pt x="21431" y="3047"/>
                </a:lnTo>
                <a:lnTo>
                  <a:pt x="27527" y="1523"/>
                </a:lnTo>
                <a:lnTo>
                  <a:pt x="35147" y="0"/>
                </a:lnTo>
                <a:lnTo>
                  <a:pt x="42767" y="0"/>
                </a:lnTo>
                <a:lnTo>
                  <a:pt x="80962" y="15335"/>
                </a:lnTo>
                <a:lnTo>
                  <a:pt x="85534" y="22955"/>
                </a:lnTo>
                <a:lnTo>
                  <a:pt x="85534" y="32099"/>
                </a:lnTo>
                <a:lnTo>
                  <a:pt x="62674" y="33623"/>
                </a:lnTo>
                <a:lnTo>
                  <a:pt x="62674" y="27527"/>
                </a:lnTo>
                <a:lnTo>
                  <a:pt x="56483" y="21431"/>
                </a:lnTo>
                <a:lnTo>
                  <a:pt x="53435" y="19907"/>
                </a:lnTo>
                <a:lnTo>
                  <a:pt x="48863" y="18383"/>
                </a:lnTo>
                <a:lnTo>
                  <a:pt x="36671" y="18383"/>
                </a:lnTo>
                <a:lnTo>
                  <a:pt x="27527" y="21431"/>
                </a:lnTo>
                <a:lnTo>
                  <a:pt x="26003" y="22955"/>
                </a:lnTo>
                <a:lnTo>
                  <a:pt x="24479" y="26003"/>
                </a:lnTo>
                <a:lnTo>
                  <a:pt x="24479" y="30575"/>
                </a:lnTo>
                <a:lnTo>
                  <a:pt x="26003" y="33623"/>
                </a:lnTo>
                <a:lnTo>
                  <a:pt x="30575" y="38195"/>
                </a:lnTo>
                <a:lnTo>
                  <a:pt x="48863" y="42767"/>
                </a:lnTo>
                <a:lnTo>
                  <a:pt x="59626" y="45815"/>
                </a:lnTo>
                <a:lnTo>
                  <a:pt x="67246" y="47339"/>
                </a:lnTo>
                <a:lnTo>
                  <a:pt x="80962" y="56578"/>
                </a:lnTo>
                <a:lnTo>
                  <a:pt x="87058" y="65722"/>
                </a:lnTo>
                <a:lnTo>
                  <a:pt x="88582" y="71818"/>
                </a:lnTo>
                <a:lnTo>
                  <a:pt x="88582" y="85534"/>
                </a:lnTo>
                <a:lnTo>
                  <a:pt x="87058" y="91630"/>
                </a:lnTo>
                <a:lnTo>
                  <a:pt x="82486" y="96202"/>
                </a:lnTo>
                <a:lnTo>
                  <a:pt x="79438" y="102298"/>
                </a:lnTo>
                <a:lnTo>
                  <a:pt x="74866" y="105441"/>
                </a:lnTo>
                <a:lnTo>
                  <a:pt x="62674" y="111537"/>
                </a:lnTo>
                <a:lnTo>
                  <a:pt x="53435" y="1130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6" name="object 16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905088" y="3186398"/>
            <a:ext cx="174212" cy="111537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316884" y="3215449"/>
            <a:ext cx="169545" cy="82486"/>
          </a:xfrm>
          <a:prstGeom prst="rect">
            <a:avLst/>
          </a:prstGeom>
        </p:spPr>
      </p:pic>
      <p:pic>
        <p:nvPicPr>
          <p:cNvPr id="18" name="object 18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093088" y="3389566"/>
            <a:ext cx="256698" cy="83915"/>
          </a:xfrm>
          <a:prstGeom prst="rect">
            <a:avLst/>
          </a:prstGeom>
        </p:spPr>
      </p:pic>
      <p:pic>
        <p:nvPicPr>
          <p:cNvPr id="19" name="object 19" descr="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442942" y="3362039"/>
            <a:ext cx="166592" cy="111442"/>
          </a:xfrm>
          <a:prstGeom prst="rect">
            <a:avLst/>
          </a:prstGeom>
        </p:spPr>
      </p:pic>
      <p:pic>
        <p:nvPicPr>
          <p:cNvPr id="20" name="object 20" descr="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702688" y="3389566"/>
            <a:ext cx="336137" cy="83915"/>
          </a:xfrm>
          <a:prstGeom prst="rect">
            <a:avLst/>
          </a:prstGeom>
        </p:spPr>
      </p:pic>
      <p:pic>
        <p:nvPicPr>
          <p:cNvPr id="21" name="object 21" descr="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4935664" y="3389566"/>
            <a:ext cx="161925" cy="83915"/>
          </a:xfrm>
          <a:prstGeom prst="rect">
            <a:avLst/>
          </a:prstGeom>
        </p:spPr>
      </p:pic>
      <p:grpSp>
        <p:nvGrpSpPr>
          <p:cNvPr id="22" name="object 22" descr=""/>
          <p:cNvGrpSpPr/>
          <p:nvPr/>
        </p:nvGrpSpPr>
        <p:grpSpPr>
          <a:xfrm>
            <a:off x="1094612" y="3537680"/>
            <a:ext cx="509270" cy="110489"/>
            <a:chOff x="1094612" y="3537680"/>
            <a:chExt cx="509270" cy="110489"/>
          </a:xfrm>
        </p:grpSpPr>
        <p:sp>
          <p:nvSpPr>
            <p:cNvPr id="23" name="object 23" descr=""/>
            <p:cNvSpPr/>
            <p:nvPr/>
          </p:nvSpPr>
          <p:spPr>
            <a:xfrm>
              <a:off x="1094600" y="3537686"/>
              <a:ext cx="20320" cy="108585"/>
            </a:xfrm>
            <a:custGeom>
              <a:avLst/>
              <a:gdLst/>
              <a:ahLst/>
              <a:cxnLst/>
              <a:rect l="l" t="t" r="r" b="b"/>
              <a:pathLst>
                <a:path w="20319" h="108585">
                  <a:moveTo>
                    <a:pt x="19913" y="28956"/>
                  </a:moveTo>
                  <a:lnTo>
                    <a:pt x="0" y="28956"/>
                  </a:lnTo>
                  <a:lnTo>
                    <a:pt x="0" y="108394"/>
                  </a:lnTo>
                  <a:lnTo>
                    <a:pt x="19913" y="108394"/>
                  </a:lnTo>
                  <a:lnTo>
                    <a:pt x="19913" y="28956"/>
                  </a:lnTo>
                  <a:close/>
                </a:path>
                <a:path w="20319" h="108585">
                  <a:moveTo>
                    <a:pt x="19913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19913" y="18288"/>
                  </a:lnTo>
                  <a:lnTo>
                    <a:pt x="1991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4" name="object 24" descr="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135856" y="3537680"/>
              <a:ext cx="467582" cy="109918"/>
            </a:xfrm>
            <a:prstGeom prst="rect">
              <a:avLst/>
            </a:prstGeom>
          </p:spPr>
        </p:pic>
      </p:grpSp>
      <p:grpSp>
        <p:nvGrpSpPr>
          <p:cNvPr id="25" name="object 25" descr=""/>
          <p:cNvGrpSpPr/>
          <p:nvPr/>
        </p:nvGrpSpPr>
        <p:grpSpPr>
          <a:xfrm>
            <a:off x="1090041" y="3157442"/>
            <a:ext cx="5390515" cy="872490"/>
            <a:chOff x="1090041" y="3157442"/>
            <a:chExt cx="5390515" cy="872490"/>
          </a:xfrm>
        </p:grpSpPr>
        <p:pic>
          <p:nvPicPr>
            <p:cNvPr id="26" name="object 26" descr="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714976" y="3537680"/>
              <a:ext cx="100774" cy="108394"/>
            </a:xfrm>
            <a:prstGeom prst="rect">
              <a:avLst/>
            </a:prstGeom>
          </p:spPr>
        </p:pic>
        <p:pic>
          <p:nvPicPr>
            <p:cNvPr id="27" name="object 27" descr="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090041" y="3157442"/>
              <a:ext cx="5390292" cy="871918"/>
            </a:xfrm>
            <a:prstGeom prst="rect">
              <a:avLst/>
            </a:prstGeom>
          </p:spPr>
        </p:pic>
        <p:sp>
          <p:nvSpPr>
            <p:cNvPr id="28" name="object 28" descr=""/>
            <p:cNvSpPr/>
            <p:nvPr/>
          </p:nvSpPr>
          <p:spPr>
            <a:xfrm>
              <a:off x="1754124" y="3712464"/>
              <a:ext cx="21590" cy="109855"/>
            </a:xfrm>
            <a:custGeom>
              <a:avLst/>
              <a:gdLst/>
              <a:ahLst/>
              <a:cxnLst/>
              <a:rect l="l" t="t" r="r" b="b"/>
              <a:pathLst>
                <a:path w="21589" h="109854">
                  <a:moveTo>
                    <a:pt x="21335" y="109727"/>
                  </a:moveTo>
                  <a:lnTo>
                    <a:pt x="0" y="109727"/>
                  </a:lnTo>
                  <a:lnTo>
                    <a:pt x="0" y="0"/>
                  </a:lnTo>
                  <a:lnTo>
                    <a:pt x="21335" y="0"/>
                  </a:lnTo>
                  <a:lnTo>
                    <a:pt x="21335" y="1097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 descr=""/>
          <p:cNvSpPr/>
          <p:nvPr/>
        </p:nvSpPr>
        <p:spPr>
          <a:xfrm>
            <a:off x="5720994" y="4588294"/>
            <a:ext cx="755015" cy="113030"/>
          </a:xfrm>
          <a:custGeom>
            <a:avLst/>
            <a:gdLst/>
            <a:ahLst/>
            <a:cxnLst/>
            <a:rect l="l" t="t" r="r" b="b"/>
            <a:pathLst>
              <a:path w="755014" h="113029">
                <a:moveTo>
                  <a:pt x="99250" y="109918"/>
                </a:moveTo>
                <a:lnTo>
                  <a:pt x="85534" y="90004"/>
                </a:lnTo>
                <a:lnTo>
                  <a:pt x="79438" y="80860"/>
                </a:lnTo>
                <a:lnTo>
                  <a:pt x="76390" y="74764"/>
                </a:lnTo>
                <a:lnTo>
                  <a:pt x="70294" y="68668"/>
                </a:lnTo>
                <a:lnTo>
                  <a:pt x="65722" y="65620"/>
                </a:lnTo>
                <a:lnTo>
                  <a:pt x="61061" y="62572"/>
                </a:lnTo>
                <a:lnTo>
                  <a:pt x="70294" y="61048"/>
                </a:lnTo>
                <a:lnTo>
                  <a:pt x="77914" y="58000"/>
                </a:lnTo>
                <a:lnTo>
                  <a:pt x="82486" y="51904"/>
                </a:lnTo>
                <a:lnTo>
                  <a:pt x="87058" y="47332"/>
                </a:lnTo>
                <a:lnTo>
                  <a:pt x="90106" y="39624"/>
                </a:lnTo>
                <a:lnTo>
                  <a:pt x="90106" y="25908"/>
                </a:lnTo>
                <a:lnTo>
                  <a:pt x="88582" y="19812"/>
                </a:lnTo>
                <a:lnTo>
                  <a:pt x="85534" y="15240"/>
                </a:lnTo>
                <a:lnTo>
                  <a:pt x="82486" y="9144"/>
                </a:lnTo>
                <a:lnTo>
                  <a:pt x="77914" y="6096"/>
                </a:lnTo>
                <a:lnTo>
                  <a:pt x="71818" y="4572"/>
                </a:lnTo>
                <a:lnTo>
                  <a:pt x="67246" y="3048"/>
                </a:lnTo>
                <a:lnTo>
                  <a:pt x="67246" y="30480"/>
                </a:lnTo>
                <a:lnTo>
                  <a:pt x="67246" y="36576"/>
                </a:lnTo>
                <a:lnTo>
                  <a:pt x="65722" y="39624"/>
                </a:lnTo>
                <a:lnTo>
                  <a:pt x="64109" y="41148"/>
                </a:lnTo>
                <a:lnTo>
                  <a:pt x="64109" y="44284"/>
                </a:lnTo>
                <a:lnTo>
                  <a:pt x="61061" y="45808"/>
                </a:lnTo>
                <a:lnTo>
                  <a:pt x="58013" y="45808"/>
                </a:lnTo>
                <a:lnTo>
                  <a:pt x="56489" y="47332"/>
                </a:lnTo>
                <a:lnTo>
                  <a:pt x="22860" y="47332"/>
                </a:lnTo>
                <a:lnTo>
                  <a:pt x="22860" y="19812"/>
                </a:lnTo>
                <a:lnTo>
                  <a:pt x="56489" y="19812"/>
                </a:lnTo>
                <a:lnTo>
                  <a:pt x="62585" y="22860"/>
                </a:lnTo>
                <a:lnTo>
                  <a:pt x="64109" y="24384"/>
                </a:lnTo>
                <a:lnTo>
                  <a:pt x="65722" y="27432"/>
                </a:lnTo>
                <a:lnTo>
                  <a:pt x="67246" y="30480"/>
                </a:lnTo>
                <a:lnTo>
                  <a:pt x="67246" y="3048"/>
                </a:lnTo>
                <a:lnTo>
                  <a:pt x="58013" y="1524"/>
                </a:lnTo>
                <a:lnTo>
                  <a:pt x="0" y="1524"/>
                </a:lnTo>
                <a:lnTo>
                  <a:pt x="0" y="109918"/>
                </a:lnTo>
                <a:lnTo>
                  <a:pt x="22860" y="109918"/>
                </a:lnTo>
                <a:lnTo>
                  <a:pt x="22860" y="65620"/>
                </a:lnTo>
                <a:lnTo>
                  <a:pt x="38201" y="65620"/>
                </a:lnTo>
                <a:lnTo>
                  <a:pt x="41249" y="67144"/>
                </a:lnTo>
                <a:lnTo>
                  <a:pt x="47345" y="73240"/>
                </a:lnTo>
                <a:lnTo>
                  <a:pt x="71818" y="109918"/>
                </a:lnTo>
                <a:lnTo>
                  <a:pt x="99250" y="109918"/>
                </a:lnTo>
                <a:close/>
              </a:path>
              <a:path w="755014" h="113029">
                <a:moveTo>
                  <a:pt x="194017" y="92138"/>
                </a:moveTo>
                <a:lnTo>
                  <a:pt x="132867" y="92138"/>
                </a:lnTo>
                <a:lnTo>
                  <a:pt x="132867" y="62928"/>
                </a:lnTo>
                <a:lnTo>
                  <a:pt x="187921" y="62928"/>
                </a:lnTo>
                <a:lnTo>
                  <a:pt x="187921" y="43878"/>
                </a:lnTo>
                <a:lnTo>
                  <a:pt x="132867" y="43878"/>
                </a:lnTo>
                <a:lnTo>
                  <a:pt x="132867" y="19748"/>
                </a:lnTo>
                <a:lnTo>
                  <a:pt x="190969" y="19748"/>
                </a:lnTo>
                <a:lnTo>
                  <a:pt x="190969" y="1968"/>
                </a:lnTo>
                <a:lnTo>
                  <a:pt x="110007" y="1968"/>
                </a:lnTo>
                <a:lnTo>
                  <a:pt x="110007" y="19748"/>
                </a:lnTo>
                <a:lnTo>
                  <a:pt x="110007" y="43878"/>
                </a:lnTo>
                <a:lnTo>
                  <a:pt x="110007" y="62928"/>
                </a:lnTo>
                <a:lnTo>
                  <a:pt x="110007" y="92138"/>
                </a:lnTo>
                <a:lnTo>
                  <a:pt x="110007" y="109918"/>
                </a:lnTo>
                <a:lnTo>
                  <a:pt x="194017" y="109918"/>
                </a:lnTo>
                <a:lnTo>
                  <a:pt x="194017" y="92138"/>
                </a:lnTo>
                <a:close/>
              </a:path>
              <a:path w="755014" h="113029">
                <a:moveTo>
                  <a:pt x="296418" y="71716"/>
                </a:moveTo>
                <a:lnTo>
                  <a:pt x="244411" y="39624"/>
                </a:lnTo>
                <a:lnTo>
                  <a:pt x="238315" y="38100"/>
                </a:lnTo>
                <a:lnTo>
                  <a:pt x="233743" y="33528"/>
                </a:lnTo>
                <a:lnTo>
                  <a:pt x="232219" y="30480"/>
                </a:lnTo>
                <a:lnTo>
                  <a:pt x="232219" y="25908"/>
                </a:lnTo>
                <a:lnTo>
                  <a:pt x="233743" y="22860"/>
                </a:lnTo>
                <a:lnTo>
                  <a:pt x="235267" y="21336"/>
                </a:lnTo>
                <a:lnTo>
                  <a:pt x="238315" y="19812"/>
                </a:lnTo>
                <a:lnTo>
                  <a:pt x="244411" y="18288"/>
                </a:lnTo>
                <a:lnTo>
                  <a:pt x="256705" y="18288"/>
                </a:lnTo>
                <a:lnTo>
                  <a:pt x="270421" y="33528"/>
                </a:lnTo>
                <a:lnTo>
                  <a:pt x="291846" y="32004"/>
                </a:lnTo>
                <a:lnTo>
                  <a:pt x="291846" y="22860"/>
                </a:lnTo>
                <a:lnTo>
                  <a:pt x="288709" y="15240"/>
                </a:lnTo>
                <a:lnTo>
                  <a:pt x="250507" y="0"/>
                </a:lnTo>
                <a:lnTo>
                  <a:pt x="242887" y="0"/>
                </a:lnTo>
                <a:lnTo>
                  <a:pt x="210794" y="24384"/>
                </a:lnTo>
                <a:lnTo>
                  <a:pt x="210794" y="38100"/>
                </a:lnTo>
                <a:lnTo>
                  <a:pt x="245935" y="62572"/>
                </a:lnTo>
                <a:lnTo>
                  <a:pt x="255181" y="65620"/>
                </a:lnTo>
                <a:lnTo>
                  <a:pt x="261277" y="67144"/>
                </a:lnTo>
                <a:lnTo>
                  <a:pt x="262801" y="67144"/>
                </a:lnTo>
                <a:lnTo>
                  <a:pt x="267373" y="68668"/>
                </a:lnTo>
                <a:lnTo>
                  <a:pt x="270421" y="70192"/>
                </a:lnTo>
                <a:lnTo>
                  <a:pt x="271945" y="71716"/>
                </a:lnTo>
                <a:lnTo>
                  <a:pt x="273469" y="74764"/>
                </a:lnTo>
                <a:lnTo>
                  <a:pt x="273469" y="82384"/>
                </a:lnTo>
                <a:lnTo>
                  <a:pt x="271945" y="86956"/>
                </a:lnTo>
                <a:lnTo>
                  <a:pt x="268897" y="90004"/>
                </a:lnTo>
                <a:lnTo>
                  <a:pt x="264325" y="93154"/>
                </a:lnTo>
                <a:lnTo>
                  <a:pt x="259753" y="94678"/>
                </a:lnTo>
                <a:lnTo>
                  <a:pt x="245935" y="94678"/>
                </a:lnTo>
                <a:lnTo>
                  <a:pt x="239839" y="91528"/>
                </a:lnTo>
                <a:lnTo>
                  <a:pt x="236791" y="88480"/>
                </a:lnTo>
                <a:lnTo>
                  <a:pt x="232219" y="85432"/>
                </a:lnTo>
                <a:lnTo>
                  <a:pt x="229171" y="80860"/>
                </a:lnTo>
                <a:lnTo>
                  <a:pt x="227647" y="73240"/>
                </a:lnTo>
                <a:lnTo>
                  <a:pt x="206222" y="74764"/>
                </a:lnTo>
                <a:lnTo>
                  <a:pt x="226314" y="107175"/>
                </a:lnTo>
                <a:lnTo>
                  <a:pt x="252031" y="112966"/>
                </a:lnTo>
                <a:lnTo>
                  <a:pt x="261277" y="112966"/>
                </a:lnTo>
                <a:lnTo>
                  <a:pt x="268897" y="111442"/>
                </a:lnTo>
                <a:lnTo>
                  <a:pt x="274993" y="108394"/>
                </a:lnTo>
                <a:lnTo>
                  <a:pt x="282613" y="105346"/>
                </a:lnTo>
                <a:lnTo>
                  <a:pt x="287185" y="102298"/>
                </a:lnTo>
                <a:lnTo>
                  <a:pt x="290233" y="96202"/>
                </a:lnTo>
                <a:lnTo>
                  <a:pt x="293370" y="91528"/>
                </a:lnTo>
                <a:lnTo>
                  <a:pt x="296418" y="85432"/>
                </a:lnTo>
                <a:lnTo>
                  <a:pt x="296418" y="71716"/>
                </a:lnTo>
                <a:close/>
              </a:path>
              <a:path w="755014" h="113029">
                <a:moveTo>
                  <a:pt x="415582" y="56476"/>
                </a:moveTo>
                <a:lnTo>
                  <a:pt x="404152" y="18288"/>
                </a:lnTo>
                <a:lnTo>
                  <a:pt x="401764" y="15240"/>
                </a:lnTo>
                <a:lnTo>
                  <a:pt x="393433" y="8356"/>
                </a:lnTo>
                <a:lnTo>
                  <a:pt x="392620" y="7950"/>
                </a:lnTo>
                <a:lnTo>
                  <a:pt x="392620" y="54952"/>
                </a:lnTo>
                <a:lnTo>
                  <a:pt x="392531" y="56476"/>
                </a:lnTo>
                <a:lnTo>
                  <a:pt x="392074" y="64414"/>
                </a:lnTo>
                <a:lnTo>
                  <a:pt x="391947" y="65049"/>
                </a:lnTo>
                <a:lnTo>
                  <a:pt x="390525" y="72288"/>
                </a:lnTo>
                <a:lnTo>
                  <a:pt x="390448" y="72478"/>
                </a:lnTo>
                <a:lnTo>
                  <a:pt x="388124" y="78752"/>
                </a:lnTo>
                <a:lnTo>
                  <a:pt x="385000" y="83908"/>
                </a:lnTo>
                <a:lnTo>
                  <a:pt x="378904" y="90004"/>
                </a:lnTo>
                <a:lnTo>
                  <a:pt x="371284" y="93154"/>
                </a:lnTo>
                <a:lnTo>
                  <a:pt x="354431" y="93154"/>
                </a:lnTo>
                <a:lnTo>
                  <a:pt x="333095" y="56476"/>
                </a:lnTo>
                <a:lnTo>
                  <a:pt x="333146" y="54952"/>
                </a:lnTo>
                <a:lnTo>
                  <a:pt x="354431" y="18288"/>
                </a:lnTo>
                <a:lnTo>
                  <a:pt x="371284" y="18288"/>
                </a:lnTo>
                <a:lnTo>
                  <a:pt x="390563" y="39065"/>
                </a:lnTo>
                <a:lnTo>
                  <a:pt x="392074" y="46329"/>
                </a:lnTo>
                <a:lnTo>
                  <a:pt x="392112" y="46977"/>
                </a:lnTo>
                <a:lnTo>
                  <a:pt x="392226" y="48755"/>
                </a:lnTo>
                <a:lnTo>
                  <a:pt x="392620" y="54952"/>
                </a:lnTo>
                <a:lnTo>
                  <a:pt x="392620" y="7950"/>
                </a:lnTo>
                <a:lnTo>
                  <a:pt x="384225" y="3619"/>
                </a:lnTo>
                <a:lnTo>
                  <a:pt x="373862" y="876"/>
                </a:lnTo>
                <a:lnTo>
                  <a:pt x="362051" y="0"/>
                </a:lnTo>
                <a:lnTo>
                  <a:pt x="354431" y="0"/>
                </a:lnTo>
                <a:lnTo>
                  <a:pt x="345287" y="1524"/>
                </a:lnTo>
                <a:lnTo>
                  <a:pt x="339191" y="4572"/>
                </a:lnTo>
                <a:lnTo>
                  <a:pt x="334619" y="6096"/>
                </a:lnTo>
                <a:lnTo>
                  <a:pt x="328523" y="9144"/>
                </a:lnTo>
                <a:lnTo>
                  <a:pt x="325374" y="13716"/>
                </a:lnTo>
                <a:lnTo>
                  <a:pt x="320802" y="18288"/>
                </a:lnTo>
                <a:lnTo>
                  <a:pt x="310134" y="56476"/>
                </a:lnTo>
                <a:lnTo>
                  <a:pt x="310997" y="69126"/>
                </a:lnTo>
                <a:lnTo>
                  <a:pt x="331597" y="103962"/>
                </a:lnTo>
                <a:lnTo>
                  <a:pt x="363575" y="112966"/>
                </a:lnTo>
                <a:lnTo>
                  <a:pt x="374510" y="111874"/>
                </a:lnTo>
                <a:lnTo>
                  <a:pt x="407822" y="89103"/>
                </a:lnTo>
                <a:lnTo>
                  <a:pt x="414718" y="68491"/>
                </a:lnTo>
                <a:lnTo>
                  <a:pt x="415582" y="56476"/>
                </a:lnTo>
                <a:close/>
              </a:path>
              <a:path w="755014" h="113029">
                <a:moveTo>
                  <a:pt x="510260" y="91655"/>
                </a:moveTo>
                <a:lnTo>
                  <a:pt x="455295" y="91655"/>
                </a:lnTo>
                <a:lnTo>
                  <a:pt x="455295" y="2755"/>
                </a:lnTo>
                <a:lnTo>
                  <a:pt x="433857" y="2755"/>
                </a:lnTo>
                <a:lnTo>
                  <a:pt x="433857" y="91655"/>
                </a:lnTo>
                <a:lnTo>
                  <a:pt x="433857" y="109435"/>
                </a:lnTo>
                <a:lnTo>
                  <a:pt x="510260" y="109435"/>
                </a:lnTo>
                <a:lnTo>
                  <a:pt x="510260" y="91655"/>
                </a:lnTo>
                <a:close/>
              </a:path>
              <a:path w="755014" h="113029">
                <a:moveTo>
                  <a:pt x="618744" y="1524"/>
                </a:moveTo>
                <a:lnTo>
                  <a:pt x="594360" y="1524"/>
                </a:lnTo>
                <a:lnTo>
                  <a:pt x="568363" y="82384"/>
                </a:lnTo>
                <a:lnTo>
                  <a:pt x="540829" y="1524"/>
                </a:lnTo>
                <a:lnTo>
                  <a:pt x="516356" y="1524"/>
                </a:lnTo>
                <a:lnTo>
                  <a:pt x="556171" y="109918"/>
                </a:lnTo>
                <a:lnTo>
                  <a:pt x="579031" y="109918"/>
                </a:lnTo>
                <a:lnTo>
                  <a:pt x="618744" y="1524"/>
                </a:lnTo>
                <a:close/>
              </a:path>
              <a:path w="755014" h="113029">
                <a:moveTo>
                  <a:pt x="713422" y="92138"/>
                </a:moveTo>
                <a:lnTo>
                  <a:pt x="652272" y="92138"/>
                </a:lnTo>
                <a:lnTo>
                  <a:pt x="652272" y="62928"/>
                </a:lnTo>
                <a:lnTo>
                  <a:pt x="707326" y="62928"/>
                </a:lnTo>
                <a:lnTo>
                  <a:pt x="707326" y="43878"/>
                </a:lnTo>
                <a:lnTo>
                  <a:pt x="652272" y="43878"/>
                </a:lnTo>
                <a:lnTo>
                  <a:pt x="652272" y="19748"/>
                </a:lnTo>
                <a:lnTo>
                  <a:pt x="710374" y="19748"/>
                </a:lnTo>
                <a:lnTo>
                  <a:pt x="710374" y="1968"/>
                </a:lnTo>
                <a:lnTo>
                  <a:pt x="629412" y="1968"/>
                </a:lnTo>
                <a:lnTo>
                  <a:pt x="629412" y="19748"/>
                </a:lnTo>
                <a:lnTo>
                  <a:pt x="629412" y="43878"/>
                </a:lnTo>
                <a:lnTo>
                  <a:pt x="629412" y="62928"/>
                </a:lnTo>
                <a:lnTo>
                  <a:pt x="629412" y="92138"/>
                </a:lnTo>
                <a:lnTo>
                  <a:pt x="629412" y="109918"/>
                </a:lnTo>
                <a:lnTo>
                  <a:pt x="713422" y="109918"/>
                </a:lnTo>
                <a:lnTo>
                  <a:pt x="713422" y="92138"/>
                </a:lnTo>
                <a:close/>
              </a:path>
              <a:path w="755014" h="113029">
                <a:moveTo>
                  <a:pt x="754761" y="90004"/>
                </a:moveTo>
                <a:lnTo>
                  <a:pt x="733323" y="90004"/>
                </a:lnTo>
                <a:lnTo>
                  <a:pt x="733323" y="109918"/>
                </a:lnTo>
                <a:lnTo>
                  <a:pt x="754761" y="109918"/>
                </a:lnTo>
                <a:lnTo>
                  <a:pt x="754761" y="90004"/>
                </a:lnTo>
                <a:close/>
              </a:path>
              <a:path w="755014" h="113029">
                <a:moveTo>
                  <a:pt x="754761" y="32004"/>
                </a:moveTo>
                <a:lnTo>
                  <a:pt x="733323" y="32004"/>
                </a:lnTo>
                <a:lnTo>
                  <a:pt x="733323" y="51904"/>
                </a:lnTo>
                <a:lnTo>
                  <a:pt x="754761" y="51904"/>
                </a:lnTo>
                <a:lnTo>
                  <a:pt x="754761" y="320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0" name="object 30" descr=""/>
          <p:cNvGrpSpPr/>
          <p:nvPr/>
        </p:nvGrpSpPr>
        <p:grpSpPr>
          <a:xfrm>
            <a:off x="2005583" y="5290565"/>
            <a:ext cx="252095" cy="110489"/>
            <a:chOff x="2005583" y="5290565"/>
            <a:chExt cx="252095" cy="110489"/>
          </a:xfrm>
        </p:grpSpPr>
        <p:sp>
          <p:nvSpPr>
            <p:cNvPr id="31" name="object 31" descr=""/>
            <p:cNvSpPr/>
            <p:nvPr/>
          </p:nvSpPr>
          <p:spPr>
            <a:xfrm>
              <a:off x="2005583" y="5291328"/>
              <a:ext cx="22860" cy="109855"/>
            </a:xfrm>
            <a:custGeom>
              <a:avLst/>
              <a:gdLst/>
              <a:ahLst/>
              <a:cxnLst/>
              <a:rect l="l" t="t" r="r" b="b"/>
              <a:pathLst>
                <a:path w="22860" h="109854">
                  <a:moveTo>
                    <a:pt x="22860" y="109727"/>
                  </a:moveTo>
                  <a:lnTo>
                    <a:pt x="0" y="109727"/>
                  </a:lnTo>
                  <a:lnTo>
                    <a:pt x="0" y="0"/>
                  </a:lnTo>
                  <a:lnTo>
                    <a:pt x="22860" y="0"/>
                  </a:lnTo>
                  <a:lnTo>
                    <a:pt x="22860" y="1097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2" name="object 32" descr="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047970" y="5290565"/>
              <a:ext cx="209359" cy="110013"/>
            </a:xfrm>
            <a:prstGeom prst="rect">
              <a:avLst/>
            </a:prstGeom>
          </p:spPr>
        </p:pic>
      </p:grpSp>
      <p:pic>
        <p:nvPicPr>
          <p:cNvPr id="33" name="object 33" descr="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2329148" y="5290661"/>
            <a:ext cx="210788" cy="109918"/>
          </a:xfrm>
          <a:prstGeom prst="rect">
            <a:avLst/>
          </a:prstGeom>
        </p:spPr>
      </p:pic>
      <p:grpSp>
        <p:nvGrpSpPr>
          <p:cNvPr id="34" name="object 34" descr=""/>
          <p:cNvGrpSpPr/>
          <p:nvPr/>
        </p:nvGrpSpPr>
        <p:grpSpPr>
          <a:xfrm>
            <a:off x="2610231" y="5289137"/>
            <a:ext cx="447675" cy="113664"/>
            <a:chOff x="2610231" y="5289137"/>
            <a:chExt cx="447675" cy="113664"/>
          </a:xfrm>
        </p:grpSpPr>
        <p:sp>
          <p:nvSpPr>
            <p:cNvPr id="35" name="object 35" descr=""/>
            <p:cNvSpPr/>
            <p:nvPr/>
          </p:nvSpPr>
          <p:spPr>
            <a:xfrm>
              <a:off x="2610231" y="5289143"/>
              <a:ext cx="128905" cy="113664"/>
            </a:xfrm>
            <a:custGeom>
              <a:avLst/>
              <a:gdLst/>
              <a:ahLst/>
              <a:cxnLst/>
              <a:rect l="l" t="t" r="r" b="b"/>
              <a:pathLst>
                <a:path w="128905" h="113664">
                  <a:moveTo>
                    <a:pt x="88671" y="73342"/>
                  </a:moveTo>
                  <a:lnTo>
                    <a:pt x="47434" y="42760"/>
                  </a:lnTo>
                  <a:lnTo>
                    <a:pt x="36664" y="41236"/>
                  </a:lnTo>
                  <a:lnTo>
                    <a:pt x="27520" y="36664"/>
                  </a:lnTo>
                  <a:lnTo>
                    <a:pt x="25996" y="33616"/>
                  </a:lnTo>
                  <a:lnTo>
                    <a:pt x="24472" y="32092"/>
                  </a:lnTo>
                  <a:lnTo>
                    <a:pt x="24472" y="25996"/>
                  </a:lnTo>
                  <a:lnTo>
                    <a:pt x="27520" y="22948"/>
                  </a:lnTo>
                  <a:lnTo>
                    <a:pt x="32092" y="19900"/>
                  </a:lnTo>
                  <a:lnTo>
                    <a:pt x="36664" y="18376"/>
                  </a:lnTo>
                  <a:lnTo>
                    <a:pt x="48958" y="18376"/>
                  </a:lnTo>
                  <a:lnTo>
                    <a:pt x="53530" y="19900"/>
                  </a:lnTo>
                  <a:lnTo>
                    <a:pt x="56578" y="22948"/>
                  </a:lnTo>
                  <a:lnTo>
                    <a:pt x="59626" y="24472"/>
                  </a:lnTo>
                  <a:lnTo>
                    <a:pt x="62674" y="29044"/>
                  </a:lnTo>
                  <a:lnTo>
                    <a:pt x="62674" y="35140"/>
                  </a:lnTo>
                  <a:lnTo>
                    <a:pt x="85623" y="33616"/>
                  </a:lnTo>
                  <a:lnTo>
                    <a:pt x="61137" y="2286"/>
                  </a:lnTo>
                  <a:lnTo>
                    <a:pt x="42760" y="0"/>
                  </a:lnTo>
                  <a:lnTo>
                    <a:pt x="35140" y="0"/>
                  </a:lnTo>
                  <a:lnTo>
                    <a:pt x="27520" y="1524"/>
                  </a:lnTo>
                  <a:lnTo>
                    <a:pt x="21424" y="4572"/>
                  </a:lnTo>
                  <a:lnTo>
                    <a:pt x="15328" y="6096"/>
                  </a:lnTo>
                  <a:lnTo>
                    <a:pt x="10756" y="10668"/>
                  </a:lnTo>
                  <a:lnTo>
                    <a:pt x="4572" y="19900"/>
                  </a:lnTo>
                  <a:lnTo>
                    <a:pt x="3048" y="25996"/>
                  </a:lnTo>
                  <a:lnTo>
                    <a:pt x="3048" y="39712"/>
                  </a:lnTo>
                  <a:lnTo>
                    <a:pt x="38188" y="64198"/>
                  </a:lnTo>
                  <a:lnTo>
                    <a:pt x="47434" y="65722"/>
                  </a:lnTo>
                  <a:lnTo>
                    <a:pt x="53530" y="67246"/>
                  </a:lnTo>
                  <a:lnTo>
                    <a:pt x="62674" y="71818"/>
                  </a:lnTo>
                  <a:lnTo>
                    <a:pt x="65722" y="74866"/>
                  </a:lnTo>
                  <a:lnTo>
                    <a:pt x="65722" y="84010"/>
                  </a:lnTo>
                  <a:lnTo>
                    <a:pt x="64198" y="87058"/>
                  </a:lnTo>
                  <a:lnTo>
                    <a:pt x="61150" y="90106"/>
                  </a:lnTo>
                  <a:lnTo>
                    <a:pt x="56578" y="93154"/>
                  </a:lnTo>
                  <a:lnTo>
                    <a:pt x="52006" y="94678"/>
                  </a:lnTo>
                  <a:lnTo>
                    <a:pt x="38188" y="94678"/>
                  </a:lnTo>
                  <a:lnTo>
                    <a:pt x="32092" y="93154"/>
                  </a:lnTo>
                  <a:lnTo>
                    <a:pt x="29044" y="90106"/>
                  </a:lnTo>
                  <a:lnTo>
                    <a:pt x="24472" y="87058"/>
                  </a:lnTo>
                  <a:lnTo>
                    <a:pt x="22948" y="80962"/>
                  </a:lnTo>
                  <a:lnTo>
                    <a:pt x="21424" y="73342"/>
                  </a:lnTo>
                  <a:lnTo>
                    <a:pt x="0" y="76390"/>
                  </a:lnTo>
                  <a:lnTo>
                    <a:pt x="25996" y="110731"/>
                  </a:lnTo>
                  <a:lnTo>
                    <a:pt x="44284" y="113055"/>
                  </a:lnTo>
                  <a:lnTo>
                    <a:pt x="53530" y="113055"/>
                  </a:lnTo>
                  <a:lnTo>
                    <a:pt x="82486" y="97726"/>
                  </a:lnTo>
                  <a:lnTo>
                    <a:pt x="87147" y="91630"/>
                  </a:lnTo>
                  <a:lnTo>
                    <a:pt x="88671" y="85534"/>
                  </a:lnTo>
                  <a:lnTo>
                    <a:pt x="88671" y="73342"/>
                  </a:lnTo>
                  <a:close/>
                </a:path>
                <a:path w="128905" h="113664">
                  <a:moveTo>
                    <a:pt x="128384" y="2184"/>
                  </a:moveTo>
                  <a:lnTo>
                    <a:pt x="105524" y="2184"/>
                  </a:lnTo>
                  <a:lnTo>
                    <a:pt x="105524" y="111912"/>
                  </a:lnTo>
                  <a:lnTo>
                    <a:pt x="128384" y="111912"/>
                  </a:lnTo>
                  <a:lnTo>
                    <a:pt x="128384" y="21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6" name="object 36" descr="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2761488" y="5290661"/>
              <a:ext cx="296417" cy="109918"/>
            </a:xfrm>
            <a:prstGeom prst="rect">
              <a:avLst/>
            </a:prstGeom>
          </p:spPr>
        </p:pic>
      </p:grpSp>
      <p:sp>
        <p:nvSpPr>
          <p:cNvPr id="37" name="object 37" descr=""/>
          <p:cNvSpPr/>
          <p:nvPr/>
        </p:nvSpPr>
        <p:spPr>
          <a:xfrm>
            <a:off x="3128187" y="5289143"/>
            <a:ext cx="851535" cy="113664"/>
          </a:xfrm>
          <a:custGeom>
            <a:avLst/>
            <a:gdLst/>
            <a:ahLst/>
            <a:cxnLst/>
            <a:rect l="l" t="t" r="r" b="b"/>
            <a:pathLst>
              <a:path w="851535" h="113664">
                <a:moveTo>
                  <a:pt x="94780" y="32092"/>
                </a:moveTo>
                <a:lnTo>
                  <a:pt x="69151" y="3238"/>
                </a:lnTo>
                <a:lnTo>
                  <a:pt x="51917" y="0"/>
                </a:lnTo>
                <a:lnTo>
                  <a:pt x="41033" y="1092"/>
                </a:lnTo>
                <a:lnTo>
                  <a:pt x="7721" y="23888"/>
                </a:lnTo>
                <a:lnTo>
                  <a:pt x="0" y="58000"/>
                </a:lnTo>
                <a:lnTo>
                  <a:pt x="863" y="70040"/>
                </a:lnTo>
                <a:lnTo>
                  <a:pt x="21209" y="104622"/>
                </a:lnTo>
                <a:lnTo>
                  <a:pt x="50393" y="113055"/>
                </a:lnTo>
                <a:lnTo>
                  <a:pt x="58407" y="112496"/>
                </a:lnTo>
                <a:lnTo>
                  <a:pt x="92125" y="86487"/>
                </a:lnTo>
                <a:lnTo>
                  <a:pt x="94780" y="77914"/>
                </a:lnTo>
                <a:lnTo>
                  <a:pt x="73342" y="71818"/>
                </a:lnTo>
                <a:lnTo>
                  <a:pt x="71818" y="79438"/>
                </a:lnTo>
                <a:lnTo>
                  <a:pt x="68770" y="85534"/>
                </a:lnTo>
                <a:lnTo>
                  <a:pt x="61150" y="93154"/>
                </a:lnTo>
                <a:lnTo>
                  <a:pt x="54965" y="94678"/>
                </a:lnTo>
                <a:lnTo>
                  <a:pt x="41249" y="94678"/>
                </a:lnTo>
                <a:lnTo>
                  <a:pt x="22961" y="56476"/>
                </a:lnTo>
                <a:lnTo>
                  <a:pt x="23507" y="47028"/>
                </a:lnTo>
                <a:lnTo>
                  <a:pt x="42773" y="19900"/>
                </a:lnTo>
                <a:lnTo>
                  <a:pt x="56578" y="19900"/>
                </a:lnTo>
                <a:lnTo>
                  <a:pt x="73342" y="38188"/>
                </a:lnTo>
                <a:lnTo>
                  <a:pt x="94780" y="32092"/>
                </a:lnTo>
                <a:close/>
              </a:path>
              <a:path w="851535" h="113664">
                <a:moveTo>
                  <a:pt x="215468" y="111442"/>
                </a:moveTo>
                <a:lnTo>
                  <a:pt x="205638" y="87058"/>
                </a:lnTo>
                <a:lnTo>
                  <a:pt x="198272" y="68770"/>
                </a:lnTo>
                <a:lnTo>
                  <a:pt x="181648" y="27520"/>
                </a:lnTo>
                <a:lnTo>
                  <a:pt x="175742" y="12877"/>
                </a:lnTo>
                <a:lnTo>
                  <a:pt x="175742" y="68770"/>
                </a:lnTo>
                <a:lnTo>
                  <a:pt x="145173" y="68770"/>
                </a:lnTo>
                <a:lnTo>
                  <a:pt x="160413" y="27520"/>
                </a:lnTo>
                <a:lnTo>
                  <a:pt x="175742" y="68770"/>
                </a:lnTo>
                <a:lnTo>
                  <a:pt x="175742" y="12877"/>
                </a:lnTo>
                <a:lnTo>
                  <a:pt x="171170" y="1524"/>
                </a:lnTo>
                <a:lnTo>
                  <a:pt x="148221" y="1524"/>
                </a:lnTo>
                <a:lnTo>
                  <a:pt x="105448" y="111442"/>
                </a:lnTo>
                <a:lnTo>
                  <a:pt x="129933" y="111442"/>
                </a:lnTo>
                <a:lnTo>
                  <a:pt x="139077" y="87058"/>
                </a:lnTo>
                <a:lnTo>
                  <a:pt x="181838" y="87058"/>
                </a:lnTo>
                <a:lnTo>
                  <a:pt x="190982" y="111442"/>
                </a:lnTo>
                <a:lnTo>
                  <a:pt x="215468" y="111442"/>
                </a:lnTo>
                <a:close/>
              </a:path>
              <a:path w="851535" h="113664">
                <a:moveTo>
                  <a:pt x="322427" y="111442"/>
                </a:moveTo>
                <a:lnTo>
                  <a:pt x="308622" y="90106"/>
                </a:lnTo>
                <a:lnTo>
                  <a:pt x="304050" y="80962"/>
                </a:lnTo>
                <a:lnTo>
                  <a:pt x="299478" y="76390"/>
                </a:lnTo>
                <a:lnTo>
                  <a:pt x="296430" y="71818"/>
                </a:lnTo>
                <a:lnTo>
                  <a:pt x="293382" y="68770"/>
                </a:lnTo>
                <a:lnTo>
                  <a:pt x="288810" y="65722"/>
                </a:lnTo>
                <a:lnTo>
                  <a:pt x="284238" y="62572"/>
                </a:lnTo>
                <a:lnTo>
                  <a:pt x="293382" y="61048"/>
                </a:lnTo>
                <a:lnTo>
                  <a:pt x="301002" y="58000"/>
                </a:lnTo>
                <a:lnTo>
                  <a:pt x="310146" y="48856"/>
                </a:lnTo>
                <a:lnTo>
                  <a:pt x="311670" y="47332"/>
                </a:lnTo>
                <a:lnTo>
                  <a:pt x="313194" y="41236"/>
                </a:lnTo>
                <a:lnTo>
                  <a:pt x="313194" y="25996"/>
                </a:lnTo>
                <a:lnTo>
                  <a:pt x="290334" y="3263"/>
                </a:lnTo>
                <a:lnTo>
                  <a:pt x="290334" y="27520"/>
                </a:lnTo>
                <a:lnTo>
                  <a:pt x="290334" y="39712"/>
                </a:lnTo>
                <a:lnTo>
                  <a:pt x="288810" y="42760"/>
                </a:lnTo>
                <a:lnTo>
                  <a:pt x="287286" y="44284"/>
                </a:lnTo>
                <a:lnTo>
                  <a:pt x="284238" y="45808"/>
                </a:lnTo>
                <a:lnTo>
                  <a:pt x="282714" y="47332"/>
                </a:lnTo>
                <a:lnTo>
                  <a:pt x="279565" y="47332"/>
                </a:lnTo>
                <a:lnTo>
                  <a:pt x="273469" y="48856"/>
                </a:lnTo>
                <a:lnTo>
                  <a:pt x="246037" y="48856"/>
                </a:lnTo>
                <a:lnTo>
                  <a:pt x="246037" y="21424"/>
                </a:lnTo>
                <a:lnTo>
                  <a:pt x="282714" y="21424"/>
                </a:lnTo>
                <a:lnTo>
                  <a:pt x="285762" y="22948"/>
                </a:lnTo>
                <a:lnTo>
                  <a:pt x="287286" y="25996"/>
                </a:lnTo>
                <a:lnTo>
                  <a:pt x="290334" y="27520"/>
                </a:lnTo>
                <a:lnTo>
                  <a:pt x="290334" y="3263"/>
                </a:lnTo>
                <a:lnTo>
                  <a:pt x="285750" y="2476"/>
                </a:lnTo>
                <a:lnTo>
                  <a:pt x="278815" y="1790"/>
                </a:lnTo>
                <a:lnTo>
                  <a:pt x="270421" y="1524"/>
                </a:lnTo>
                <a:lnTo>
                  <a:pt x="224612" y="1524"/>
                </a:lnTo>
                <a:lnTo>
                  <a:pt x="224612" y="111442"/>
                </a:lnTo>
                <a:lnTo>
                  <a:pt x="246037" y="111442"/>
                </a:lnTo>
                <a:lnTo>
                  <a:pt x="246037" y="65722"/>
                </a:lnTo>
                <a:lnTo>
                  <a:pt x="259753" y="65722"/>
                </a:lnTo>
                <a:lnTo>
                  <a:pt x="261277" y="67246"/>
                </a:lnTo>
                <a:lnTo>
                  <a:pt x="264325" y="67246"/>
                </a:lnTo>
                <a:lnTo>
                  <a:pt x="270421" y="73342"/>
                </a:lnTo>
                <a:lnTo>
                  <a:pt x="273469" y="79438"/>
                </a:lnTo>
                <a:lnTo>
                  <a:pt x="279565" y="87058"/>
                </a:lnTo>
                <a:lnTo>
                  <a:pt x="296430" y="111442"/>
                </a:lnTo>
                <a:lnTo>
                  <a:pt x="322427" y="111442"/>
                </a:lnTo>
                <a:close/>
              </a:path>
              <a:path w="851535" h="113664">
                <a:moveTo>
                  <a:pt x="424726" y="1524"/>
                </a:moveTo>
                <a:lnTo>
                  <a:pt x="401866" y="1524"/>
                </a:lnTo>
                <a:lnTo>
                  <a:pt x="374345" y="82486"/>
                </a:lnTo>
                <a:lnTo>
                  <a:pt x="346811" y="1524"/>
                </a:lnTo>
                <a:lnTo>
                  <a:pt x="322427" y="1524"/>
                </a:lnTo>
                <a:lnTo>
                  <a:pt x="362153" y="111442"/>
                </a:lnTo>
                <a:lnTo>
                  <a:pt x="385013" y="111442"/>
                </a:lnTo>
                <a:lnTo>
                  <a:pt x="424726" y="1524"/>
                </a:lnTo>
                <a:close/>
              </a:path>
              <a:path w="851535" h="113664">
                <a:moveTo>
                  <a:pt x="536270" y="111442"/>
                </a:moveTo>
                <a:lnTo>
                  <a:pt x="526440" y="87058"/>
                </a:lnTo>
                <a:lnTo>
                  <a:pt x="519074" y="68770"/>
                </a:lnTo>
                <a:lnTo>
                  <a:pt x="502450" y="27520"/>
                </a:lnTo>
                <a:lnTo>
                  <a:pt x="496544" y="12877"/>
                </a:lnTo>
                <a:lnTo>
                  <a:pt x="496544" y="68770"/>
                </a:lnTo>
                <a:lnTo>
                  <a:pt x="465975" y="68770"/>
                </a:lnTo>
                <a:lnTo>
                  <a:pt x="481304" y="27520"/>
                </a:lnTo>
                <a:lnTo>
                  <a:pt x="496544" y="68770"/>
                </a:lnTo>
                <a:lnTo>
                  <a:pt x="496544" y="12877"/>
                </a:lnTo>
                <a:lnTo>
                  <a:pt x="491972" y="1524"/>
                </a:lnTo>
                <a:lnTo>
                  <a:pt x="469023" y="1524"/>
                </a:lnTo>
                <a:lnTo>
                  <a:pt x="426250" y="111442"/>
                </a:lnTo>
                <a:lnTo>
                  <a:pt x="450735" y="111442"/>
                </a:lnTo>
                <a:lnTo>
                  <a:pt x="459879" y="87058"/>
                </a:lnTo>
                <a:lnTo>
                  <a:pt x="502640" y="87058"/>
                </a:lnTo>
                <a:lnTo>
                  <a:pt x="511886" y="111442"/>
                </a:lnTo>
                <a:lnTo>
                  <a:pt x="536270" y="111442"/>
                </a:lnTo>
                <a:close/>
              </a:path>
              <a:path w="851535" h="113664">
                <a:moveTo>
                  <a:pt x="621893" y="93116"/>
                </a:moveTo>
                <a:lnTo>
                  <a:pt x="566839" y="93116"/>
                </a:lnTo>
                <a:lnTo>
                  <a:pt x="566839" y="2946"/>
                </a:lnTo>
                <a:lnTo>
                  <a:pt x="545401" y="2946"/>
                </a:lnTo>
                <a:lnTo>
                  <a:pt x="545401" y="93116"/>
                </a:lnTo>
                <a:lnTo>
                  <a:pt x="545401" y="110896"/>
                </a:lnTo>
                <a:lnTo>
                  <a:pt x="621893" y="110896"/>
                </a:lnTo>
                <a:lnTo>
                  <a:pt x="621893" y="93116"/>
                </a:lnTo>
                <a:close/>
              </a:path>
              <a:path w="851535" h="113664">
                <a:moveTo>
                  <a:pt x="727240" y="952"/>
                </a:moveTo>
                <a:lnTo>
                  <a:pt x="704380" y="952"/>
                </a:lnTo>
                <a:lnTo>
                  <a:pt x="704380" y="45402"/>
                </a:lnTo>
                <a:lnTo>
                  <a:pt x="661619" y="45402"/>
                </a:lnTo>
                <a:lnTo>
                  <a:pt x="661619" y="952"/>
                </a:lnTo>
                <a:lnTo>
                  <a:pt x="640181" y="952"/>
                </a:lnTo>
                <a:lnTo>
                  <a:pt x="640181" y="45402"/>
                </a:lnTo>
                <a:lnTo>
                  <a:pt x="640181" y="64452"/>
                </a:lnTo>
                <a:lnTo>
                  <a:pt x="640181" y="111442"/>
                </a:lnTo>
                <a:lnTo>
                  <a:pt x="661619" y="111442"/>
                </a:lnTo>
                <a:lnTo>
                  <a:pt x="661619" y="64452"/>
                </a:lnTo>
                <a:lnTo>
                  <a:pt x="704380" y="64452"/>
                </a:lnTo>
                <a:lnTo>
                  <a:pt x="704380" y="111442"/>
                </a:lnTo>
                <a:lnTo>
                  <a:pt x="727240" y="111442"/>
                </a:lnTo>
                <a:lnTo>
                  <a:pt x="727240" y="64452"/>
                </a:lnTo>
                <a:lnTo>
                  <a:pt x="727240" y="45402"/>
                </a:lnTo>
                <a:lnTo>
                  <a:pt x="727240" y="952"/>
                </a:lnTo>
                <a:close/>
              </a:path>
              <a:path w="851535" h="113664">
                <a:moveTo>
                  <a:pt x="851065" y="56476"/>
                </a:moveTo>
                <a:lnTo>
                  <a:pt x="837260" y="15240"/>
                </a:lnTo>
                <a:lnTo>
                  <a:pt x="828116" y="8597"/>
                </a:lnTo>
                <a:lnTo>
                  <a:pt x="828116" y="56476"/>
                </a:lnTo>
                <a:lnTo>
                  <a:pt x="828014" y="58000"/>
                </a:lnTo>
                <a:lnTo>
                  <a:pt x="806678" y="94678"/>
                </a:lnTo>
                <a:lnTo>
                  <a:pt x="789914" y="94678"/>
                </a:lnTo>
                <a:lnTo>
                  <a:pt x="768489" y="56476"/>
                </a:lnTo>
                <a:lnTo>
                  <a:pt x="768819" y="47904"/>
                </a:lnTo>
                <a:lnTo>
                  <a:pt x="788390" y="19900"/>
                </a:lnTo>
                <a:lnTo>
                  <a:pt x="806678" y="19900"/>
                </a:lnTo>
                <a:lnTo>
                  <a:pt x="828116" y="56476"/>
                </a:lnTo>
                <a:lnTo>
                  <a:pt x="828116" y="8597"/>
                </a:lnTo>
                <a:lnTo>
                  <a:pt x="819721" y="4191"/>
                </a:lnTo>
                <a:lnTo>
                  <a:pt x="809358" y="1092"/>
                </a:lnTo>
                <a:lnTo>
                  <a:pt x="797534" y="0"/>
                </a:lnTo>
                <a:lnTo>
                  <a:pt x="788390" y="0"/>
                </a:lnTo>
                <a:lnTo>
                  <a:pt x="780770" y="1524"/>
                </a:lnTo>
                <a:lnTo>
                  <a:pt x="774674" y="4572"/>
                </a:lnTo>
                <a:lnTo>
                  <a:pt x="768489" y="6096"/>
                </a:lnTo>
                <a:lnTo>
                  <a:pt x="763917" y="10668"/>
                </a:lnTo>
                <a:lnTo>
                  <a:pt x="760869" y="15240"/>
                </a:lnTo>
                <a:lnTo>
                  <a:pt x="756297" y="18376"/>
                </a:lnTo>
                <a:lnTo>
                  <a:pt x="753249" y="24472"/>
                </a:lnTo>
                <a:lnTo>
                  <a:pt x="750201" y="29044"/>
                </a:lnTo>
                <a:lnTo>
                  <a:pt x="748195" y="35077"/>
                </a:lnTo>
                <a:lnTo>
                  <a:pt x="746772" y="41808"/>
                </a:lnTo>
                <a:lnTo>
                  <a:pt x="745909" y="49415"/>
                </a:lnTo>
                <a:lnTo>
                  <a:pt x="745629" y="58000"/>
                </a:lnTo>
                <a:lnTo>
                  <a:pt x="746480" y="70040"/>
                </a:lnTo>
                <a:lnTo>
                  <a:pt x="767016" y="104622"/>
                </a:lnTo>
                <a:lnTo>
                  <a:pt x="797534" y="113055"/>
                </a:lnTo>
                <a:lnTo>
                  <a:pt x="809358" y="112166"/>
                </a:lnTo>
                <a:lnTo>
                  <a:pt x="843267" y="90004"/>
                </a:lnTo>
                <a:lnTo>
                  <a:pt x="850188" y="69392"/>
                </a:lnTo>
                <a:lnTo>
                  <a:pt x="851065" y="5647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 descr=""/>
          <p:cNvSpPr/>
          <p:nvPr/>
        </p:nvSpPr>
        <p:spPr>
          <a:xfrm>
            <a:off x="4061739" y="5289143"/>
            <a:ext cx="681990" cy="136525"/>
          </a:xfrm>
          <a:custGeom>
            <a:avLst/>
            <a:gdLst/>
            <a:ahLst/>
            <a:cxnLst/>
            <a:rect l="l" t="t" r="r" b="b"/>
            <a:pathLst>
              <a:path w="681989" h="136525">
                <a:moveTo>
                  <a:pt x="91630" y="73342"/>
                </a:moveTo>
                <a:lnTo>
                  <a:pt x="71818" y="53428"/>
                </a:lnTo>
                <a:lnTo>
                  <a:pt x="76390" y="51904"/>
                </a:lnTo>
                <a:lnTo>
                  <a:pt x="79438" y="47332"/>
                </a:lnTo>
                <a:lnTo>
                  <a:pt x="80962" y="45808"/>
                </a:lnTo>
                <a:lnTo>
                  <a:pt x="82486" y="44284"/>
                </a:lnTo>
                <a:lnTo>
                  <a:pt x="85534" y="39712"/>
                </a:lnTo>
                <a:lnTo>
                  <a:pt x="87058" y="35140"/>
                </a:lnTo>
                <a:lnTo>
                  <a:pt x="87058" y="24472"/>
                </a:lnTo>
                <a:lnTo>
                  <a:pt x="85534" y="21424"/>
                </a:lnTo>
                <a:lnTo>
                  <a:pt x="84518" y="19900"/>
                </a:lnTo>
                <a:lnTo>
                  <a:pt x="82486" y="16852"/>
                </a:lnTo>
                <a:lnTo>
                  <a:pt x="80962" y="13716"/>
                </a:lnTo>
                <a:lnTo>
                  <a:pt x="74866" y="7620"/>
                </a:lnTo>
                <a:lnTo>
                  <a:pt x="71818" y="6096"/>
                </a:lnTo>
                <a:lnTo>
                  <a:pt x="68770" y="5080"/>
                </a:lnTo>
                <a:lnTo>
                  <a:pt x="68770" y="73342"/>
                </a:lnTo>
                <a:lnTo>
                  <a:pt x="68770" y="85534"/>
                </a:lnTo>
                <a:lnTo>
                  <a:pt x="65722" y="88582"/>
                </a:lnTo>
                <a:lnTo>
                  <a:pt x="64096" y="90106"/>
                </a:lnTo>
                <a:lnTo>
                  <a:pt x="61048" y="91630"/>
                </a:lnTo>
                <a:lnTo>
                  <a:pt x="58000" y="91630"/>
                </a:lnTo>
                <a:lnTo>
                  <a:pt x="56476" y="93154"/>
                </a:lnTo>
                <a:lnTo>
                  <a:pt x="22860" y="93154"/>
                </a:lnTo>
                <a:lnTo>
                  <a:pt x="22860" y="64198"/>
                </a:lnTo>
                <a:lnTo>
                  <a:pt x="56476" y="64198"/>
                </a:lnTo>
                <a:lnTo>
                  <a:pt x="62572" y="67246"/>
                </a:lnTo>
                <a:lnTo>
                  <a:pt x="65722" y="68770"/>
                </a:lnTo>
                <a:lnTo>
                  <a:pt x="67246" y="70294"/>
                </a:lnTo>
                <a:lnTo>
                  <a:pt x="68770" y="73342"/>
                </a:lnTo>
                <a:lnTo>
                  <a:pt x="68770" y="5080"/>
                </a:lnTo>
                <a:lnTo>
                  <a:pt x="67246" y="4572"/>
                </a:lnTo>
                <a:lnTo>
                  <a:pt x="65722" y="3835"/>
                </a:lnTo>
                <a:lnTo>
                  <a:pt x="65722" y="29044"/>
                </a:lnTo>
                <a:lnTo>
                  <a:pt x="65722" y="36664"/>
                </a:lnTo>
                <a:lnTo>
                  <a:pt x="64096" y="39712"/>
                </a:lnTo>
                <a:lnTo>
                  <a:pt x="59524" y="44284"/>
                </a:lnTo>
                <a:lnTo>
                  <a:pt x="56476" y="44284"/>
                </a:lnTo>
                <a:lnTo>
                  <a:pt x="53428" y="45808"/>
                </a:lnTo>
                <a:lnTo>
                  <a:pt x="22860" y="45808"/>
                </a:lnTo>
                <a:lnTo>
                  <a:pt x="22860" y="19900"/>
                </a:lnTo>
                <a:lnTo>
                  <a:pt x="51904" y="19900"/>
                </a:lnTo>
                <a:lnTo>
                  <a:pt x="53428" y="21424"/>
                </a:lnTo>
                <a:lnTo>
                  <a:pt x="58000" y="21424"/>
                </a:lnTo>
                <a:lnTo>
                  <a:pt x="61048" y="22948"/>
                </a:lnTo>
                <a:lnTo>
                  <a:pt x="62572" y="24472"/>
                </a:lnTo>
                <a:lnTo>
                  <a:pt x="64096" y="27520"/>
                </a:lnTo>
                <a:lnTo>
                  <a:pt x="65722" y="29044"/>
                </a:lnTo>
                <a:lnTo>
                  <a:pt x="65722" y="3835"/>
                </a:lnTo>
                <a:lnTo>
                  <a:pt x="64096" y="3048"/>
                </a:lnTo>
                <a:lnTo>
                  <a:pt x="59524" y="3048"/>
                </a:lnTo>
                <a:lnTo>
                  <a:pt x="53428" y="1524"/>
                </a:lnTo>
                <a:lnTo>
                  <a:pt x="0" y="1524"/>
                </a:lnTo>
                <a:lnTo>
                  <a:pt x="0" y="111417"/>
                </a:lnTo>
                <a:lnTo>
                  <a:pt x="47599" y="111417"/>
                </a:lnTo>
                <a:lnTo>
                  <a:pt x="55143" y="111252"/>
                </a:lnTo>
                <a:lnTo>
                  <a:pt x="60693" y="110794"/>
                </a:lnTo>
                <a:lnTo>
                  <a:pt x="64096" y="109918"/>
                </a:lnTo>
                <a:lnTo>
                  <a:pt x="70294" y="109918"/>
                </a:lnTo>
                <a:lnTo>
                  <a:pt x="89090" y="93154"/>
                </a:lnTo>
                <a:lnTo>
                  <a:pt x="90106" y="90106"/>
                </a:lnTo>
                <a:lnTo>
                  <a:pt x="91630" y="84010"/>
                </a:lnTo>
                <a:lnTo>
                  <a:pt x="91630" y="73342"/>
                </a:lnTo>
                <a:close/>
              </a:path>
              <a:path w="681989" h="136525">
                <a:moveTo>
                  <a:pt x="210781" y="111442"/>
                </a:moveTo>
                <a:lnTo>
                  <a:pt x="200964" y="87058"/>
                </a:lnTo>
                <a:lnTo>
                  <a:pt x="193598" y="68770"/>
                </a:lnTo>
                <a:lnTo>
                  <a:pt x="176974" y="27520"/>
                </a:lnTo>
                <a:lnTo>
                  <a:pt x="169545" y="9093"/>
                </a:lnTo>
                <a:lnTo>
                  <a:pt x="169545" y="68770"/>
                </a:lnTo>
                <a:lnTo>
                  <a:pt x="140589" y="68770"/>
                </a:lnTo>
                <a:lnTo>
                  <a:pt x="154305" y="27520"/>
                </a:lnTo>
                <a:lnTo>
                  <a:pt x="169545" y="68770"/>
                </a:lnTo>
                <a:lnTo>
                  <a:pt x="169545" y="9093"/>
                </a:lnTo>
                <a:lnTo>
                  <a:pt x="166497" y="1524"/>
                </a:lnTo>
                <a:lnTo>
                  <a:pt x="143637" y="1524"/>
                </a:lnTo>
                <a:lnTo>
                  <a:pt x="100863" y="111442"/>
                </a:lnTo>
                <a:lnTo>
                  <a:pt x="123723" y="111442"/>
                </a:lnTo>
                <a:lnTo>
                  <a:pt x="132867" y="87058"/>
                </a:lnTo>
                <a:lnTo>
                  <a:pt x="177253" y="87058"/>
                </a:lnTo>
                <a:lnTo>
                  <a:pt x="186397" y="111442"/>
                </a:lnTo>
                <a:lnTo>
                  <a:pt x="210781" y="111442"/>
                </a:lnTo>
                <a:close/>
              </a:path>
              <a:path w="681989" h="136525">
                <a:moveTo>
                  <a:pt x="297942" y="952"/>
                </a:moveTo>
                <a:lnTo>
                  <a:pt x="210781" y="952"/>
                </a:lnTo>
                <a:lnTo>
                  <a:pt x="210781" y="21272"/>
                </a:lnTo>
                <a:lnTo>
                  <a:pt x="242887" y="21272"/>
                </a:lnTo>
                <a:lnTo>
                  <a:pt x="242887" y="111442"/>
                </a:lnTo>
                <a:lnTo>
                  <a:pt x="265836" y="111442"/>
                </a:lnTo>
                <a:lnTo>
                  <a:pt x="265836" y="21272"/>
                </a:lnTo>
                <a:lnTo>
                  <a:pt x="297942" y="21272"/>
                </a:lnTo>
                <a:lnTo>
                  <a:pt x="297942" y="952"/>
                </a:lnTo>
                <a:close/>
              </a:path>
              <a:path w="681989" h="136525">
                <a:moveTo>
                  <a:pt x="333476" y="2184"/>
                </a:moveTo>
                <a:lnTo>
                  <a:pt x="310616" y="2184"/>
                </a:lnTo>
                <a:lnTo>
                  <a:pt x="310616" y="111912"/>
                </a:lnTo>
                <a:lnTo>
                  <a:pt x="333476" y="111912"/>
                </a:lnTo>
                <a:lnTo>
                  <a:pt x="333476" y="2184"/>
                </a:lnTo>
                <a:close/>
              </a:path>
              <a:path w="681989" h="136525">
                <a:moveTo>
                  <a:pt x="436918" y="73342"/>
                </a:moveTo>
                <a:lnTo>
                  <a:pt x="435394" y="67246"/>
                </a:lnTo>
                <a:lnTo>
                  <a:pt x="432346" y="62572"/>
                </a:lnTo>
                <a:lnTo>
                  <a:pt x="430822" y="58000"/>
                </a:lnTo>
                <a:lnTo>
                  <a:pt x="426250" y="53428"/>
                </a:lnTo>
                <a:lnTo>
                  <a:pt x="421678" y="50380"/>
                </a:lnTo>
                <a:lnTo>
                  <a:pt x="416788" y="48983"/>
                </a:lnTo>
                <a:lnTo>
                  <a:pt x="397192" y="42760"/>
                </a:lnTo>
                <a:lnTo>
                  <a:pt x="386524" y="41236"/>
                </a:lnTo>
                <a:lnTo>
                  <a:pt x="377380" y="36664"/>
                </a:lnTo>
                <a:lnTo>
                  <a:pt x="374332" y="33616"/>
                </a:lnTo>
                <a:lnTo>
                  <a:pt x="374332" y="24472"/>
                </a:lnTo>
                <a:lnTo>
                  <a:pt x="377380" y="22948"/>
                </a:lnTo>
                <a:lnTo>
                  <a:pt x="380428" y="19900"/>
                </a:lnTo>
                <a:lnTo>
                  <a:pt x="386524" y="18376"/>
                </a:lnTo>
                <a:lnTo>
                  <a:pt x="398716" y="18376"/>
                </a:lnTo>
                <a:lnTo>
                  <a:pt x="403288" y="19900"/>
                </a:lnTo>
                <a:lnTo>
                  <a:pt x="406438" y="22948"/>
                </a:lnTo>
                <a:lnTo>
                  <a:pt x="409486" y="24472"/>
                </a:lnTo>
                <a:lnTo>
                  <a:pt x="411010" y="29044"/>
                </a:lnTo>
                <a:lnTo>
                  <a:pt x="412534" y="35140"/>
                </a:lnTo>
                <a:lnTo>
                  <a:pt x="433870" y="33616"/>
                </a:lnTo>
                <a:lnTo>
                  <a:pt x="410806" y="2286"/>
                </a:lnTo>
                <a:lnTo>
                  <a:pt x="392620" y="0"/>
                </a:lnTo>
                <a:lnTo>
                  <a:pt x="383476" y="0"/>
                </a:lnTo>
                <a:lnTo>
                  <a:pt x="377380" y="1524"/>
                </a:lnTo>
                <a:lnTo>
                  <a:pt x="371284" y="4572"/>
                </a:lnTo>
                <a:lnTo>
                  <a:pt x="365099" y="6096"/>
                </a:lnTo>
                <a:lnTo>
                  <a:pt x="360527" y="10668"/>
                </a:lnTo>
                <a:lnTo>
                  <a:pt x="354431" y="19900"/>
                </a:lnTo>
                <a:lnTo>
                  <a:pt x="352907" y="25996"/>
                </a:lnTo>
                <a:lnTo>
                  <a:pt x="352907" y="39712"/>
                </a:lnTo>
                <a:lnTo>
                  <a:pt x="388048" y="64198"/>
                </a:lnTo>
                <a:lnTo>
                  <a:pt x="397192" y="65722"/>
                </a:lnTo>
                <a:lnTo>
                  <a:pt x="403288" y="67246"/>
                </a:lnTo>
                <a:lnTo>
                  <a:pt x="404914" y="68770"/>
                </a:lnTo>
                <a:lnTo>
                  <a:pt x="409486" y="70294"/>
                </a:lnTo>
                <a:lnTo>
                  <a:pt x="414058" y="74866"/>
                </a:lnTo>
                <a:lnTo>
                  <a:pt x="415582" y="77914"/>
                </a:lnTo>
                <a:lnTo>
                  <a:pt x="415582" y="84010"/>
                </a:lnTo>
                <a:lnTo>
                  <a:pt x="414058" y="87058"/>
                </a:lnTo>
                <a:lnTo>
                  <a:pt x="409486" y="90106"/>
                </a:lnTo>
                <a:lnTo>
                  <a:pt x="406438" y="93154"/>
                </a:lnTo>
                <a:lnTo>
                  <a:pt x="400240" y="94678"/>
                </a:lnTo>
                <a:lnTo>
                  <a:pt x="386524" y="94678"/>
                </a:lnTo>
                <a:lnTo>
                  <a:pt x="369760" y="73342"/>
                </a:lnTo>
                <a:lnTo>
                  <a:pt x="348335" y="76390"/>
                </a:lnTo>
                <a:lnTo>
                  <a:pt x="375843" y="110731"/>
                </a:lnTo>
                <a:lnTo>
                  <a:pt x="394144" y="113055"/>
                </a:lnTo>
                <a:lnTo>
                  <a:pt x="403288" y="113055"/>
                </a:lnTo>
                <a:lnTo>
                  <a:pt x="435394" y="91630"/>
                </a:lnTo>
                <a:lnTo>
                  <a:pt x="436918" y="85534"/>
                </a:lnTo>
                <a:lnTo>
                  <a:pt x="436918" y="73342"/>
                </a:lnTo>
                <a:close/>
              </a:path>
              <a:path w="681989" h="136525">
                <a:moveTo>
                  <a:pt x="534733" y="952"/>
                </a:moveTo>
                <a:lnTo>
                  <a:pt x="447675" y="952"/>
                </a:lnTo>
                <a:lnTo>
                  <a:pt x="447675" y="21272"/>
                </a:lnTo>
                <a:lnTo>
                  <a:pt x="481291" y="21272"/>
                </a:lnTo>
                <a:lnTo>
                  <a:pt x="481291" y="111442"/>
                </a:lnTo>
                <a:lnTo>
                  <a:pt x="502627" y="111442"/>
                </a:lnTo>
                <a:lnTo>
                  <a:pt x="502627" y="21272"/>
                </a:lnTo>
                <a:lnTo>
                  <a:pt x="534733" y="21272"/>
                </a:lnTo>
                <a:lnTo>
                  <a:pt x="534733" y="952"/>
                </a:lnTo>
                <a:close/>
              </a:path>
              <a:path w="681989" h="136525">
                <a:moveTo>
                  <a:pt x="652373" y="111442"/>
                </a:moveTo>
                <a:lnTo>
                  <a:pt x="642543" y="87058"/>
                </a:lnTo>
                <a:lnTo>
                  <a:pt x="635177" y="68770"/>
                </a:lnTo>
                <a:lnTo>
                  <a:pt x="618553" y="27520"/>
                </a:lnTo>
                <a:lnTo>
                  <a:pt x="611124" y="9093"/>
                </a:lnTo>
                <a:lnTo>
                  <a:pt x="611124" y="68770"/>
                </a:lnTo>
                <a:lnTo>
                  <a:pt x="582168" y="68770"/>
                </a:lnTo>
                <a:lnTo>
                  <a:pt x="595884" y="27520"/>
                </a:lnTo>
                <a:lnTo>
                  <a:pt x="611124" y="68770"/>
                </a:lnTo>
                <a:lnTo>
                  <a:pt x="611124" y="9093"/>
                </a:lnTo>
                <a:lnTo>
                  <a:pt x="608076" y="1524"/>
                </a:lnTo>
                <a:lnTo>
                  <a:pt x="585216" y="1524"/>
                </a:lnTo>
                <a:lnTo>
                  <a:pt x="542455" y="111442"/>
                </a:lnTo>
                <a:lnTo>
                  <a:pt x="565315" y="111442"/>
                </a:lnTo>
                <a:lnTo>
                  <a:pt x="574459" y="87058"/>
                </a:lnTo>
                <a:lnTo>
                  <a:pt x="618845" y="87058"/>
                </a:lnTo>
                <a:lnTo>
                  <a:pt x="627989" y="111442"/>
                </a:lnTo>
                <a:lnTo>
                  <a:pt x="652373" y="111442"/>
                </a:lnTo>
                <a:close/>
              </a:path>
              <a:path w="681989" h="136525">
                <a:moveTo>
                  <a:pt x="681418" y="90106"/>
                </a:moveTo>
                <a:lnTo>
                  <a:pt x="659993" y="90106"/>
                </a:lnTo>
                <a:lnTo>
                  <a:pt x="659993" y="111442"/>
                </a:lnTo>
                <a:lnTo>
                  <a:pt x="670750" y="111442"/>
                </a:lnTo>
                <a:lnTo>
                  <a:pt x="669226" y="116103"/>
                </a:lnTo>
                <a:lnTo>
                  <a:pt x="669226" y="119151"/>
                </a:lnTo>
                <a:lnTo>
                  <a:pt x="667613" y="122199"/>
                </a:lnTo>
                <a:lnTo>
                  <a:pt x="664565" y="123723"/>
                </a:lnTo>
                <a:lnTo>
                  <a:pt x="663041" y="125247"/>
                </a:lnTo>
                <a:lnTo>
                  <a:pt x="658469" y="126771"/>
                </a:lnTo>
                <a:lnTo>
                  <a:pt x="661517" y="135915"/>
                </a:lnTo>
                <a:lnTo>
                  <a:pt x="666089" y="134391"/>
                </a:lnTo>
                <a:lnTo>
                  <a:pt x="670750" y="131343"/>
                </a:lnTo>
                <a:lnTo>
                  <a:pt x="673798" y="129819"/>
                </a:lnTo>
                <a:lnTo>
                  <a:pt x="676846" y="126771"/>
                </a:lnTo>
                <a:lnTo>
                  <a:pt x="678370" y="123723"/>
                </a:lnTo>
                <a:lnTo>
                  <a:pt x="679894" y="119151"/>
                </a:lnTo>
                <a:lnTo>
                  <a:pt x="679894" y="116103"/>
                </a:lnTo>
                <a:lnTo>
                  <a:pt x="681418" y="111442"/>
                </a:lnTo>
                <a:lnTo>
                  <a:pt x="681418" y="901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9" name="object 39" descr="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6330600" y="5319712"/>
            <a:ext cx="154304" cy="82486"/>
          </a:xfrm>
          <a:prstGeom prst="rect">
            <a:avLst/>
          </a:prstGeom>
        </p:spPr>
      </p:pic>
      <p:grpSp>
        <p:nvGrpSpPr>
          <p:cNvPr id="40" name="object 40" descr=""/>
          <p:cNvGrpSpPr/>
          <p:nvPr/>
        </p:nvGrpSpPr>
        <p:grpSpPr>
          <a:xfrm>
            <a:off x="1580483" y="5289137"/>
            <a:ext cx="1322070" cy="464820"/>
            <a:chOff x="1580483" y="5289137"/>
            <a:chExt cx="1322070" cy="464820"/>
          </a:xfrm>
        </p:grpSpPr>
        <p:pic>
          <p:nvPicPr>
            <p:cNvPr id="41" name="object 41" descr="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580483" y="5289137"/>
              <a:ext cx="867822" cy="464248"/>
            </a:xfrm>
            <a:prstGeom prst="rect">
              <a:avLst/>
            </a:prstGeom>
          </p:spPr>
        </p:pic>
        <p:sp>
          <p:nvSpPr>
            <p:cNvPr id="42" name="object 42" descr=""/>
            <p:cNvSpPr/>
            <p:nvPr/>
          </p:nvSpPr>
          <p:spPr>
            <a:xfrm>
              <a:off x="2255799" y="5464784"/>
              <a:ext cx="646430" cy="113030"/>
            </a:xfrm>
            <a:custGeom>
              <a:avLst/>
              <a:gdLst/>
              <a:ahLst/>
              <a:cxnLst/>
              <a:rect l="l" t="t" r="r" b="b"/>
              <a:pathLst>
                <a:path w="646430" h="113029">
                  <a:moveTo>
                    <a:pt x="84010" y="93662"/>
                  </a:moveTo>
                  <a:lnTo>
                    <a:pt x="22860" y="93662"/>
                  </a:lnTo>
                  <a:lnTo>
                    <a:pt x="22860" y="63182"/>
                  </a:lnTo>
                  <a:lnTo>
                    <a:pt x="77914" y="63182"/>
                  </a:lnTo>
                  <a:lnTo>
                    <a:pt x="77914" y="44132"/>
                  </a:lnTo>
                  <a:lnTo>
                    <a:pt x="22860" y="44132"/>
                  </a:lnTo>
                  <a:lnTo>
                    <a:pt x="22860" y="20002"/>
                  </a:lnTo>
                  <a:lnTo>
                    <a:pt x="80962" y="20002"/>
                  </a:lnTo>
                  <a:lnTo>
                    <a:pt x="80962" y="952"/>
                  </a:lnTo>
                  <a:lnTo>
                    <a:pt x="0" y="952"/>
                  </a:lnTo>
                  <a:lnTo>
                    <a:pt x="0" y="20002"/>
                  </a:lnTo>
                  <a:lnTo>
                    <a:pt x="0" y="44132"/>
                  </a:lnTo>
                  <a:lnTo>
                    <a:pt x="0" y="63182"/>
                  </a:lnTo>
                  <a:lnTo>
                    <a:pt x="0" y="93662"/>
                  </a:lnTo>
                  <a:lnTo>
                    <a:pt x="0" y="111442"/>
                  </a:lnTo>
                  <a:lnTo>
                    <a:pt x="84010" y="111442"/>
                  </a:lnTo>
                  <a:lnTo>
                    <a:pt x="84010" y="93662"/>
                  </a:lnTo>
                  <a:close/>
                </a:path>
                <a:path w="646430" h="113029">
                  <a:moveTo>
                    <a:pt x="189458" y="1524"/>
                  </a:moveTo>
                  <a:lnTo>
                    <a:pt x="168021" y="1524"/>
                  </a:lnTo>
                  <a:lnTo>
                    <a:pt x="168021" y="74764"/>
                  </a:lnTo>
                  <a:lnTo>
                    <a:pt x="123736" y="1524"/>
                  </a:lnTo>
                  <a:lnTo>
                    <a:pt x="102400" y="1524"/>
                  </a:lnTo>
                  <a:lnTo>
                    <a:pt x="102400" y="111442"/>
                  </a:lnTo>
                  <a:lnTo>
                    <a:pt x="122212" y="111442"/>
                  </a:lnTo>
                  <a:lnTo>
                    <a:pt x="122212" y="39712"/>
                  </a:lnTo>
                  <a:lnTo>
                    <a:pt x="166497" y="111442"/>
                  </a:lnTo>
                  <a:lnTo>
                    <a:pt x="189458" y="111442"/>
                  </a:lnTo>
                  <a:lnTo>
                    <a:pt x="189458" y="1524"/>
                  </a:lnTo>
                  <a:close/>
                </a:path>
                <a:path w="646430" h="113029">
                  <a:moveTo>
                    <a:pt x="308610" y="111442"/>
                  </a:moveTo>
                  <a:lnTo>
                    <a:pt x="299123" y="87058"/>
                  </a:lnTo>
                  <a:lnTo>
                    <a:pt x="291973" y="68668"/>
                  </a:lnTo>
                  <a:lnTo>
                    <a:pt x="275920" y="27432"/>
                  </a:lnTo>
                  <a:lnTo>
                    <a:pt x="268897" y="9372"/>
                  </a:lnTo>
                  <a:lnTo>
                    <a:pt x="268897" y="68668"/>
                  </a:lnTo>
                  <a:lnTo>
                    <a:pt x="238315" y="68668"/>
                  </a:lnTo>
                  <a:lnTo>
                    <a:pt x="253657" y="27432"/>
                  </a:lnTo>
                  <a:lnTo>
                    <a:pt x="268897" y="68668"/>
                  </a:lnTo>
                  <a:lnTo>
                    <a:pt x="268897" y="9372"/>
                  </a:lnTo>
                  <a:lnTo>
                    <a:pt x="265849" y="1524"/>
                  </a:lnTo>
                  <a:lnTo>
                    <a:pt x="241363" y="1524"/>
                  </a:lnTo>
                  <a:lnTo>
                    <a:pt x="198602" y="111442"/>
                  </a:lnTo>
                  <a:lnTo>
                    <a:pt x="223075" y="111442"/>
                  </a:lnTo>
                  <a:lnTo>
                    <a:pt x="232219" y="87058"/>
                  </a:lnTo>
                  <a:lnTo>
                    <a:pt x="274993" y="87058"/>
                  </a:lnTo>
                  <a:lnTo>
                    <a:pt x="284137" y="111442"/>
                  </a:lnTo>
                  <a:lnTo>
                    <a:pt x="308610" y="111442"/>
                  </a:lnTo>
                  <a:close/>
                </a:path>
                <a:path w="646430" h="113029">
                  <a:moveTo>
                    <a:pt x="409486" y="58000"/>
                  </a:moveTo>
                  <a:lnTo>
                    <a:pt x="409194" y="50317"/>
                  </a:lnTo>
                  <a:lnTo>
                    <a:pt x="408343" y="43332"/>
                  </a:lnTo>
                  <a:lnTo>
                    <a:pt x="406908" y="37172"/>
                  </a:lnTo>
                  <a:lnTo>
                    <a:pt x="404914" y="32004"/>
                  </a:lnTo>
                  <a:lnTo>
                    <a:pt x="403390" y="24384"/>
                  </a:lnTo>
                  <a:lnTo>
                    <a:pt x="399884" y="19812"/>
                  </a:lnTo>
                  <a:lnTo>
                    <a:pt x="398716" y="18288"/>
                  </a:lnTo>
                  <a:lnTo>
                    <a:pt x="389572" y="9144"/>
                  </a:lnTo>
                  <a:lnTo>
                    <a:pt x="386524" y="7112"/>
                  </a:lnTo>
                  <a:lnTo>
                    <a:pt x="386524" y="48856"/>
                  </a:lnTo>
                  <a:lnTo>
                    <a:pt x="386524" y="65620"/>
                  </a:lnTo>
                  <a:lnTo>
                    <a:pt x="385000" y="71716"/>
                  </a:lnTo>
                  <a:lnTo>
                    <a:pt x="383476" y="76288"/>
                  </a:lnTo>
                  <a:lnTo>
                    <a:pt x="381952" y="80962"/>
                  </a:lnTo>
                  <a:lnTo>
                    <a:pt x="380428" y="85534"/>
                  </a:lnTo>
                  <a:lnTo>
                    <a:pt x="377380" y="87058"/>
                  </a:lnTo>
                  <a:lnTo>
                    <a:pt x="375856" y="90106"/>
                  </a:lnTo>
                  <a:lnTo>
                    <a:pt x="372808" y="91630"/>
                  </a:lnTo>
                  <a:lnTo>
                    <a:pt x="369760" y="91630"/>
                  </a:lnTo>
                  <a:lnTo>
                    <a:pt x="366712" y="93154"/>
                  </a:lnTo>
                  <a:lnTo>
                    <a:pt x="339191" y="93154"/>
                  </a:lnTo>
                  <a:lnTo>
                    <a:pt x="339191" y="19812"/>
                  </a:lnTo>
                  <a:lnTo>
                    <a:pt x="357479" y="19812"/>
                  </a:lnTo>
                  <a:lnTo>
                    <a:pt x="363664" y="21336"/>
                  </a:lnTo>
                  <a:lnTo>
                    <a:pt x="366712" y="21336"/>
                  </a:lnTo>
                  <a:lnTo>
                    <a:pt x="383476" y="36664"/>
                  </a:lnTo>
                  <a:lnTo>
                    <a:pt x="385000" y="41236"/>
                  </a:lnTo>
                  <a:lnTo>
                    <a:pt x="386524" y="48856"/>
                  </a:lnTo>
                  <a:lnTo>
                    <a:pt x="386524" y="7112"/>
                  </a:lnTo>
                  <a:lnTo>
                    <a:pt x="385000" y="6096"/>
                  </a:lnTo>
                  <a:lnTo>
                    <a:pt x="366712" y="1524"/>
                  </a:lnTo>
                  <a:lnTo>
                    <a:pt x="317754" y="1524"/>
                  </a:lnTo>
                  <a:lnTo>
                    <a:pt x="317754" y="111442"/>
                  </a:lnTo>
                  <a:lnTo>
                    <a:pt x="366712" y="111442"/>
                  </a:lnTo>
                  <a:lnTo>
                    <a:pt x="385000" y="106870"/>
                  </a:lnTo>
                  <a:lnTo>
                    <a:pt x="394144" y="100774"/>
                  </a:lnTo>
                  <a:lnTo>
                    <a:pt x="398716" y="94678"/>
                  </a:lnTo>
                  <a:lnTo>
                    <a:pt x="399884" y="93154"/>
                  </a:lnTo>
                  <a:lnTo>
                    <a:pt x="403390" y="88582"/>
                  </a:lnTo>
                  <a:lnTo>
                    <a:pt x="404914" y="80962"/>
                  </a:lnTo>
                  <a:lnTo>
                    <a:pt x="407962" y="74764"/>
                  </a:lnTo>
                  <a:lnTo>
                    <a:pt x="409486" y="67144"/>
                  </a:lnTo>
                  <a:lnTo>
                    <a:pt x="409486" y="58000"/>
                  </a:lnTo>
                  <a:close/>
                </a:path>
                <a:path w="646430" h="113029">
                  <a:moveTo>
                    <a:pt x="530161" y="56476"/>
                  </a:moveTo>
                  <a:lnTo>
                    <a:pt x="517563" y="18288"/>
                  </a:lnTo>
                  <a:lnTo>
                    <a:pt x="507212" y="8255"/>
                  </a:lnTo>
                  <a:lnTo>
                    <a:pt x="507212" y="56476"/>
                  </a:lnTo>
                  <a:lnTo>
                    <a:pt x="507111" y="58000"/>
                  </a:lnTo>
                  <a:lnTo>
                    <a:pt x="485876" y="94678"/>
                  </a:lnTo>
                  <a:lnTo>
                    <a:pt x="469011" y="94678"/>
                  </a:lnTo>
                  <a:lnTo>
                    <a:pt x="447675" y="56476"/>
                  </a:lnTo>
                  <a:lnTo>
                    <a:pt x="448005" y="47904"/>
                  </a:lnTo>
                  <a:lnTo>
                    <a:pt x="467487" y="18288"/>
                  </a:lnTo>
                  <a:lnTo>
                    <a:pt x="485876" y="18288"/>
                  </a:lnTo>
                  <a:lnTo>
                    <a:pt x="507212" y="56476"/>
                  </a:lnTo>
                  <a:lnTo>
                    <a:pt x="507212" y="8255"/>
                  </a:lnTo>
                  <a:lnTo>
                    <a:pt x="498640" y="3619"/>
                  </a:lnTo>
                  <a:lnTo>
                    <a:pt x="488467" y="876"/>
                  </a:lnTo>
                  <a:lnTo>
                    <a:pt x="476732" y="0"/>
                  </a:lnTo>
                  <a:lnTo>
                    <a:pt x="467487" y="0"/>
                  </a:lnTo>
                  <a:lnTo>
                    <a:pt x="459867" y="1524"/>
                  </a:lnTo>
                  <a:lnTo>
                    <a:pt x="453771" y="4572"/>
                  </a:lnTo>
                  <a:lnTo>
                    <a:pt x="447675" y="6096"/>
                  </a:lnTo>
                  <a:lnTo>
                    <a:pt x="440055" y="13716"/>
                  </a:lnTo>
                  <a:lnTo>
                    <a:pt x="435394" y="18288"/>
                  </a:lnTo>
                  <a:lnTo>
                    <a:pt x="432346" y="24384"/>
                  </a:lnTo>
                  <a:lnTo>
                    <a:pt x="424726" y="58000"/>
                  </a:lnTo>
                  <a:lnTo>
                    <a:pt x="425577" y="70002"/>
                  </a:lnTo>
                  <a:lnTo>
                    <a:pt x="446201" y="104609"/>
                  </a:lnTo>
                  <a:lnTo>
                    <a:pt x="476732" y="112966"/>
                  </a:lnTo>
                  <a:lnTo>
                    <a:pt x="488492" y="112090"/>
                  </a:lnTo>
                  <a:lnTo>
                    <a:pt x="498830" y="109347"/>
                  </a:lnTo>
                  <a:lnTo>
                    <a:pt x="508050" y="104609"/>
                  </a:lnTo>
                  <a:lnTo>
                    <a:pt x="516445" y="97726"/>
                  </a:lnTo>
                  <a:lnTo>
                    <a:pt x="518807" y="94678"/>
                  </a:lnTo>
                  <a:lnTo>
                    <a:pt x="522452" y="89992"/>
                  </a:lnTo>
                  <a:lnTo>
                    <a:pt x="526732" y="80530"/>
                  </a:lnTo>
                  <a:lnTo>
                    <a:pt x="529310" y="69354"/>
                  </a:lnTo>
                  <a:lnTo>
                    <a:pt x="530161" y="56476"/>
                  </a:lnTo>
                  <a:close/>
                </a:path>
                <a:path w="646430" h="113029">
                  <a:moveTo>
                    <a:pt x="646277" y="111442"/>
                  </a:moveTo>
                  <a:lnTo>
                    <a:pt x="632561" y="90106"/>
                  </a:lnTo>
                  <a:lnTo>
                    <a:pt x="626465" y="80962"/>
                  </a:lnTo>
                  <a:lnTo>
                    <a:pt x="623316" y="74764"/>
                  </a:lnTo>
                  <a:lnTo>
                    <a:pt x="617220" y="68668"/>
                  </a:lnTo>
                  <a:lnTo>
                    <a:pt x="612648" y="65620"/>
                  </a:lnTo>
                  <a:lnTo>
                    <a:pt x="608076" y="62572"/>
                  </a:lnTo>
                  <a:lnTo>
                    <a:pt x="617220" y="61048"/>
                  </a:lnTo>
                  <a:lnTo>
                    <a:pt x="624840" y="58000"/>
                  </a:lnTo>
                  <a:lnTo>
                    <a:pt x="629513" y="53428"/>
                  </a:lnTo>
                  <a:lnTo>
                    <a:pt x="632942" y="48856"/>
                  </a:lnTo>
                  <a:lnTo>
                    <a:pt x="634085" y="47332"/>
                  </a:lnTo>
                  <a:lnTo>
                    <a:pt x="637133" y="41236"/>
                  </a:lnTo>
                  <a:lnTo>
                    <a:pt x="637133" y="25908"/>
                  </a:lnTo>
                  <a:lnTo>
                    <a:pt x="614172" y="3048"/>
                  </a:lnTo>
                  <a:lnTo>
                    <a:pt x="614172" y="30480"/>
                  </a:lnTo>
                  <a:lnTo>
                    <a:pt x="614172" y="36664"/>
                  </a:lnTo>
                  <a:lnTo>
                    <a:pt x="611124" y="42760"/>
                  </a:lnTo>
                  <a:lnTo>
                    <a:pt x="608076" y="45808"/>
                  </a:lnTo>
                  <a:lnTo>
                    <a:pt x="605028" y="47332"/>
                  </a:lnTo>
                  <a:lnTo>
                    <a:pt x="603504" y="47332"/>
                  </a:lnTo>
                  <a:lnTo>
                    <a:pt x="595884" y="48856"/>
                  </a:lnTo>
                  <a:lnTo>
                    <a:pt x="569887" y="48856"/>
                  </a:lnTo>
                  <a:lnTo>
                    <a:pt x="569887" y="19812"/>
                  </a:lnTo>
                  <a:lnTo>
                    <a:pt x="595884" y="19812"/>
                  </a:lnTo>
                  <a:lnTo>
                    <a:pt x="600456" y="21336"/>
                  </a:lnTo>
                  <a:lnTo>
                    <a:pt x="606552" y="21336"/>
                  </a:lnTo>
                  <a:lnTo>
                    <a:pt x="609600" y="22860"/>
                  </a:lnTo>
                  <a:lnTo>
                    <a:pt x="611124" y="24384"/>
                  </a:lnTo>
                  <a:lnTo>
                    <a:pt x="614172" y="30480"/>
                  </a:lnTo>
                  <a:lnTo>
                    <a:pt x="614172" y="3048"/>
                  </a:lnTo>
                  <a:lnTo>
                    <a:pt x="605028" y="1524"/>
                  </a:lnTo>
                  <a:lnTo>
                    <a:pt x="546925" y="1524"/>
                  </a:lnTo>
                  <a:lnTo>
                    <a:pt x="546925" y="111442"/>
                  </a:lnTo>
                  <a:lnTo>
                    <a:pt x="569887" y="111442"/>
                  </a:lnTo>
                  <a:lnTo>
                    <a:pt x="569887" y="65620"/>
                  </a:lnTo>
                  <a:lnTo>
                    <a:pt x="582079" y="65620"/>
                  </a:lnTo>
                  <a:lnTo>
                    <a:pt x="585127" y="67144"/>
                  </a:lnTo>
                  <a:lnTo>
                    <a:pt x="586651" y="67144"/>
                  </a:lnTo>
                  <a:lnTo>
                    <a:pt x="589788" y="68668"/>
                  </a:lnTo>
                  <a:lnTo>
                    <a:pt x="591312" y="71716"/>
                  </a:lnTo>
                  <a:lnTo>
                    <a:pt x="594360" y="73240"/>
                  </a:lnTo>
                  <a:lnTo>
                    <a:pt x="597408" y="79336"/>
                  </a:lnTo>
                  <a:lnTo>
                    <a:pt x="603504" y="87058"/>
                  </a:lnTo>
                  <a:lnTo>
                    <a:pt x="618744" y="111442"/>
                  </a:lnTo>
                  <a:lnTo>
                    <a:pt x="646277" y="11144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3" name="object 43" descr=""/>
          <p:cNvGrpSpPr/>
          <p:nvPr/>
        </p:nvGrpSpPr>
        <p:grpSpPr>
          <a:xfrm>
            <a:off x="2966370" y="5464778"/>
            <a:ext cx="728980" cy="113030"/>
            <a:chOff x="2966370" y="5464778"/>
            <a:chExt cx="728980" cy="113030"/>
          </a:xfrm>
        </p:grpSpPr>
        <p:pic>
          <p:nvPicPr>
            <p:cNvPr id="44" name="object 44" descr="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2966370" y="5466302"/>
              <a:ext cx="290131" cy="111442"/>
            </a:xfrm>
            <a:prstGeom prst="rect">
              <a:avLst/>
            </a:prstGeom>
          </p:spPr>
        </p:pic>
        <p:pic>
          <p:nvPicPr>
            <p:cNvPr id="45" name="object 45" descr="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3279457" y="5466302"/>
              <a:ext cx="87058" cy="111442"/>
            </a:xfrm>
            <a:prstGeom prst="rect">
              <a:avLst/>
            </a:prstGeom>
          </p:spPr>
        </p:pic>
        <p:pic>
          <p:nvPicPr>
            <p:cNvPr id="46" name="object 46" descr="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3390995" y="5464778"/>
              <a:ext cx="304037" cy="112966"/>
            </a:xfrm>
            <a:prstGeom prst="rect">
              <a:avLst/>
            </a:prstGeom>
          </p:spPr>
        </p:pic>
      </p:grpSp>
      <p:pic>
        <p:nvPicPr>
          <p:cNvPr id="47" name="object 47" descr="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3774471" y="5466302"/>
            <a:ext cx="210883" cy="109918"/>
          </a:xfrm>
          <a:prstGeom prst="rect">
            <a:avLst/>
          </a:prstGeom>
        </p:spPr>
      </p:pic>
      <p:pic>
        <p:nvPicPr>
          <p:cNvPr id="48" name="object 48" descr="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4052601" y="5464778"/>
            <a:ext cx="426243" cy="112966"/>
          </a:xfrm>
          <a:prstGeom prst="rect">
            <a:avLst/>
          </a:prstGeom>
        </p:spPr>
      </p:pic>
      <p:pic>
        <p:nvPicPr>
          <p:cNvPr id="49" name="object 49" descr="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4547615" y="5466302"/>
            <a:ext cx="210788" cy="109918"/>
          </a:xfrm>
          <a:prstGeom prst="rect">
            <a:avLst/>
          </a:prstGeom>
        </p:spPr>
      </p:pic>
      <p:pic>
        <p:nvPicPr>
          <p:cNvPr id="50" name="object 50" descr="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4824126" y="5290661"/>
            <a:ext cx="1662302" cy="491680"/>
          </a:xfrm>
          <a:prstGeom prst="rect">
            <a:avLst/>
          </a:prstGeom>
        </p:spPr>
      </p:pic>
      <p:grpSp>
        <p:nvGrpSpPr>
          <p:cNvPr id="51" name="object 51" descr=""/>
          <p:cNvGrpSpPr/>
          <p:nvPr/>
        </p:nvGrpSpPr>
        <p:grpSpPr>
          <a:xfrm>
            <a:off x="973931" y="5290661"/>
            <a:ext cx="2267585" cy="669290"/>
            <a:chOff x="973931" y="5290661"/>
            <a:chExt cx="2267585" cy="669290"/>
          </a:xfrm>
        </p:grpSpPr>
        <p:pic>
          <p:nvPicPr>
            <p:cNvPr id="52" name="object 52" descr="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973931" y="5290661"/>
              <a:ext cx="1928145" cy="668845"/>
            </a:xfrm>
            <a:prstGeom prst="rect">
              <a:avLst/>
            </a:prstGeom>
          </p:spPr>
        </p:pic>
        <p:sp>
          <p:nvSpPr>
            <p:cNvPr id="53" name="object 53" descr=""/>
            <p:cNvSpPr/>
            <p:nvPr/>
          </p:nvSpPr>
          <p:spPr>
            <a:xfrm>
              <a:off x="2464308" y="5641848"/>
              <a:ext cx="13970" cy="109855"/>
            </a:xfrm>
            <a:custGeom>
              <a:avLst/>
              <a:gdLst/>
              <a:ahLst/>
              <a:cxnLst/>
              <a:rect l="l" t="t" r="r" b="b"/>
              <a:pathLst>
                <a:path w="13969" h="109854">
                  <a:moveTo>
                    <a:pt x="13716" y="109728"/>
                  </a:moveTo>
                  <a:lnTo>
                    <a:pt x="0" y="109728"/>
                  </a:lnTo>
                  <a:lnTo>
                    <a:pt x="0" y="0"/>
                  </a:lnTo>
                  <a:lnTo>
                    <a:pt x="13716" y="0"/>
                  </a:lnTo>
                  <a:lnTo>
                    <a:pt x="13716" y="1097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4" name="object 54" descr="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2570511" y="5670899"/>
              <a:ext cx="73342" cy="82486"/>
            </a:xfrm>
            <a:prstGeom prst="rect">
              <a:avLst/>
            </a:prstGeom>
          </p:spPr>
        </p:pic>
        <p:pic>
          <p:nvPicPr>
            <p:cNvPr id="55" name="object 55" descr="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2741675" y="5641943"/>
              <a:ext cx="499586" cy="111442"/>
            </a:xfrm>
            <a:prstGeom prst="rect">
              <a:avLst/>
            </a:prstGeom>
          </p:spPr>
        </p:pic>
      </p:grpSp>
      <p:grpSp>
        <p:nvGrpSpPr>
          <p:cNvPr id="56" name="object 56" descr=""/>
          <p:cNvGrpSpPr/>
          <p:nvPr/>
        </p:nvGrpSpPr>
        <p:grpSpPr>
          <a:xfrm>
            <a:off x="2976943" y="5641371"/>
            <a:ext cx="1901189" cy="315595"/>
            <a:chOff x="2976943" y="5641371"/>
            <a:chExt cx="1901189" cy="315595"/>
          </a:xfrm>
        </p:grpSpPr>
        <p:pic>
          <p:nvPicPr>
            <p:cNvPr id="57" name="object 57" descr="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3339084" y="5641371"/>
              <a:ext cx="806672" cy="112014"/>
            </a:xfrm>
            <a:prstGeom prst="rect">
              <a:avLst/>
            </a:prstGeom>
          </p:spPr>
        </p:pic>
        <p:pic>
          <p:nvPicPr>
            <p:cNvPr id="58" name="object 58" descr="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2976943" y="5641943"/>
              <a:ext cx="1900618" cy="314515"/>
            </a:xfrm>
            <a:prstGeom prst="rect">
              <a:avLst/>
            </a:prstGeom>
          </p:spPr>
        </p:pic>
      </p:grpSp>
      <p:pic>
        <p:nvPicPr>
          <p:cNvPr id="59" name="object 59" descr=""/>
          <p:cNvPicPr/>
          <p:nvPr/>
        </p:nvPicPr>
        <p:blipFill>
          <a:blip r:embed="rId39" cstate="print"/>
          <a:stretch>
            <a:fillRect/>
          </a:stretch>
        </p:blipFill>
        <p:spPr>
          <a:xfrm>
            <a:off x="3864673" y="6344316"/>
            <a:ext cx="796004" cy="140493"/>
          </a:xfrm>
          <a:prstGeom prst="rect">
            <a:avLst/>
          </a:prstGeom>
        </p:spPr>
      </p:pic>
      <p:grpSp>
        <p:nvGrpSpPr>
          <p:cNvPr id="60" name="object 60" descr=""/>
          <p:cNvGrpSpPr/>
          <p:nvPr/>
        </p:nvGrpSpPr>
        <p:grpSpPr>
          <a:xfrm>
            <a:off x="4730972" y="6341268"/>
            <a:ext cx="1746250" cy="142240"/>
            <a:chOff x="4730972" y="6341268"/>
            <a:chExt cx="1746250" cy="142240"/>
          </a:xfrm>
        </p:grpSpPr>
        <p:pic>
          <p:nvPicPr>
            <p:cNvPr id="61" name="object 61" descr="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4730972" y="6344316"/>
              <a:ext cx="163449" cy="109918"/>
            </a:xfrm>
            <a:prstGeom prst="rect">
              <a:avLst/>
            </a:prstGeom>
          </p:spPr>
        </p:pic>
        <p:sp>
          <p:nvSpPr>
            <p:cNvPr id="62" name="object 62" descr=""/>
            <p:cNvSpPr/>
            <p:nvPr/>
          </p:nvSpPr>
          <p:spPr>
            <a:xfrm>
              <a:off x="4915757" y="6344316"/>
              <a:ext cx="69215" cy="110489"/>
            </a:xfrm>
            <a:custGeom>
              <a:avLst/>
              <a:gdLst/>
              <a:ahLst/>
              <a:cxnLst/>
              <a:rect l="l" t="t" r="r" b="b"/>
              <a:pathLst>
                <a:path w="69214" h="110489">
                  <a:moveTo>
                    <a:pt x="12287" y="108394"/>
                  </a:moveTo>
                  <a:lnTo>
                    <a:pt x="0" y="108394"/>
                  </a:lnTo>
                  <a:lnTo>
                    <a:pt x="0" y="0"/>
                  </a:lnTo>
                  <a:lnTo>
                    <a:pt x="13811" y="0"/>
                  </a:lnTo>
                  <a:lnTo>
                    <a:pt x="13811" y="38195"/>
                  </a:lnTo>
                  <a:lnTo>
                    <a:pt x="27527" y="38195"/>
                  </a:lnTo>
                  <a:lnTo>
                    <a:pt x="22955" y="41243"/>
                  </a:lnTo>
                  <a:lnTo>
                    <a:pt x="18383" y="45815"/>
                  </a:lnTo>
                  <a:lnTo>
                    <a:pt x="13811" y="51911"/>
                  </a:lnTo>
                  <a:lnTo>
                    <a:pt x="12287" y="59531"/>
                  </a:lnTo>
                  <a:lnTo>
                    <a:pt x="12287" y="77914"/>
                  </a:lnTo>
                  <a:lnTo>
                    <a:pt x="13811" y="85534"/>
                  </a:lnTo>
                  <a:lnTo>
                    <a:pt x="16859" y="88582"/>
                  </a:lnTo>
                  <a:lnTo>
                    <a:pt x="19907" y="96202"/>
                  </a:lnTo>
                  <a:lnTo>
                    <a:pt x="26003" y="99250"/>
                  </a:lnTo>
                  <a:lnTo>
                    <a:pt x="12287" y="99250"/>
                  </a:lnTo>
                  <a:lnTo>
                    <a:pt x="12287" y="108394"/>
                  </a:lnTo>
                  <a:close/>
                </a:path>
                <a:path w="69214" h="110489">
                  <a:moveTo>
                    <a:pt x="44386" y="109918"/>
                  </a:moveTo>
                  <a:lnTo>
                    <a:pt x="24479" y="109918"/>
                  </a:lnTo>
                  <a:lnTo>
                    <a:pt x="18383" y="106870"/>
                  </a:lnTo>
                  <a:lnTo>
                    <a:pt x="12287" y="99250"/>
                  </a:lnTo>
                  <a:lnTo>
                    <a:pt x="39719" y="99250"/>
                  </a:lnTo>
                  <a:lnTo>
                    <a:pt x="44386" y="96202"/>
                  </a:lnTo>
                  <a:lnTo>
                    <a:pt x="53530" y="87058"/>
                  </a:lnTo>
                  <a:lnTo>
                    <a:pt x="55054" y="79438"/>
                  </a:lnTo>
                  <a:lnTo>
                    <a:pt x="55054" y="58007"/>
                  </a:lnTo>
                  <a:lnTo>
                    <a:pt x="53530" y="50387"/>
                  </a:lnTo>
                  <a:lnTo>
                    <a:pt x="44386" y="41243"/>
                  </a:lnTo>
                  <a:lnTo>
                    <a:pt x="39719" y="38195"/>
                  </a:lnTo>
                  <a:lnTo>
                    <a:pt x="13811" y="38195"/>
                  </a:lnTo>
                  <a:lnTo>
                    <a:pt x="18383" y="32099"/>
                  </a:lnTo>
                  <a:lnTo>
                    <a:pt x="26003" y="27527"/>
                  </a:lnTo>
                  <a:lnTo>
                    <a:pt x="39719" y="27527"/>
                  </a:lnTo>
                  <a:lnTo>
                    <a:pt x="53530" y="32099"/>
                  </a:lnTo>
                  <a:lnTo>
                    <a:pt x="56578" y="35147"/>
                  </a:lnTo>
                  <a:lnTo>
                    <a:pt x="59626" y="39719"/>
                  </a:lnTo>
                  <a:lnTo>
                    <a:pt x="62674" y="42767"/>
                  </a:lnTo>
                  <a:lnTo>
                    <a:pt x="67246" y="56483"/>
                  </a:lnTo>
                  <a:lnTo>
                    <a:pt x="68770" y="62579"/>
                  </a:lnTo>
                  <a:lnTo>
                    <a:pt x="68677" y="68770"/>
                  </a:lnTo>
                  <a:lnTo>
                    <a:pt x="52006" y="106870"/>
                  </a:lnTo>
                  <a:lnTo>
                    <a:pt x="44386" y="1099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3" name="object 63" descr="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5000244" y="6341268"/>
              <a:ext cx="1441894" cy="142017"/>
            </a:xfrm>
            <a:prstGeom prst="rect">
              <a:avLst/>
            </a:prstGeom>
          </p:spPr>
        </p:pic>
        <p:sp>
          <p:nvSpPr>
            <p:cNvPr id="64" name="object 64" descr=""/>
            <p:cNvSpPr/>
            <p:nvPr/>
          </p:nvSpPr>
          <p:spPr>
            <a:xfrm>
              <a:off x="6461760" y="6437376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39" h="15239">
                  <a:moveTo>
                    <a:pt x="15239" y="15239"/>
                  </a:moveTo>
                  <a:lnTo>
                    <a:pt x="0" y="15239"/>
                  </a:lnTo>
                  <a:lnTo>
                    <a:pt x="0" y="0"/>
                  </a:lnTo>
                  <a:lnTo>
                    <a:pt x="15239" y="0"/>
                  </a:lnTo>
                  <a:lnTo>
                    <a:pt x="15239" y="15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65" name="object 65" descr=""/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2720244" y="7744586"/>
            <a:ext cx="504253" cy="113062"/>
          </a:xfrm>
          <a:prstGeom prst="rect">
            <a:avLst/>
          </a:prstGeom>
        </p:spPr>
      </p:pic>
      <p:grpSp>
        <p:nvGrpSpPr>
          <p:cNvPr id="66" name="object 66" descr=""/>
          <p:cNvGrpSpPr/>
          <p:nvPr/>
        </p:nvGrpSpPr>
        <p:grpSpPr>
          <a:xfrm>
            <a:off x="3285553" y="7747634"/>
            <a:ext cx="198755" cy="110489"/>
            <a:chOff x="3285553" y="7747634"/>
            <a:chExt cx="198755" cy="110489"/>
          </a:xfrm>
        </p:grpSpPr>
        <p:pic>
          <p:nvPicPr>
            <p:cNvPr id="67" name="object 67" descr="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3285553" y="7747634"/>
              <a:ext cx="91725" cy="108489"/>
            </a:xfrm>
            <a:prstGeom prst="rect">
              <a:avLst/>
            </a:prstGeom>
          </p:spPr>
        </p:pic>
        <p:sp>
          <p:nvSpPr>
            <p:cNvPr id="68" name="object 68" descr=""/>
            <p:cNvSpPr/>
            <p:nvPr/>
          </p:nvSpPr>
          <p:spPr>
            <a:xfrm>
              <a:off x="3397090" y="7747634"/>
              <a:ext cx="87630" cy="110489"/>
            </a:xfrm>
            <a:custGeom>
              <a:avLst/>
              <a:gdLst/>
              <a:ahLst/>
              <a:cxnLst/>
              <a:rect l="l" t="t" r="r" b="b"/>
              <a:pathLst>
                <a:path w="87629" h="110490">
                  <a:moveTo>
                    <a:pt x="59626" y="110013"/>
                  </a:moveTo>
                  <a:lnTo>
                    <a:pt x="26003" y="110013"/>
                  </a:lnTo>
                  <a:lnTo>
                    <a:pt x="21431" y="106965"/>
                  </a:lnTo>
                  <a:lnTo>
                    <a:pt x="15335" y="103917"/>
                  </a:lnTo>
                  <a:lnTo>
                    <a:pt x="0" y="58102"/>
                  </a:lnTo>
                  <a:lnTo>
                    <a:pt x="0" y="0"/>
                  </a:lnTo>
                  <a:lnTo>
                    <a:pt x="21431" y="0"/>
                  </a:lnTo>
                  <a:lnTo>
                    <a:pt x="21431" y="73342"/>
                  </a:lnTo>
                  <a:lnTo>
                    <a:pt x="22955" y="76390"/>
                  </a:lnTo>
                  <a:lnTo>
                    <a:pt x="22955" y="80962"/>
                  </a:lnTo>
                  <a:lnTo>
                    <a:pt x="26003" y="85534"/>
                  </a:lnTo>
                  <a:lnTo>
                    <a:pt x="29051" y="87058"/>
                  </a:lnTo>
                  <a:lnTo>
                    <a:pt x="32099" y="90106"/>
                  </a:lnTo>
                  <a:lnTo>
                    <a:pt x="38195" y="91630"/>
                  </a:lnTo>
                  <a:lnTo>
                    <a:pt x="50387" y="91630"/>
                  </a:lnTo>
                  <a:lnTo>
                    <a:pt x="55054" y="90106"/>
                  </a:lnTo>
                  <a:lnTo>
                    <a:pt x="58102" y="87058"/>
                  </a:lnTo>
                  <a:lnTo>
                    <a:pt x="61150" y="85534"/>
                  </a:lnTo>
                  <a:lnTo>
                    <a:pt x="62674" y="82486"/>
                  </a:lnTo>
                  <a:lnTo>
                    <a:pt x="64198" y="77914"/>
                  </a:lnTo>
                  <a:lnTo>
                    <a:pt x="64198" y="0"/>
                  </a:lnTo>
                  <a:lnTo>
                    <a:pt x="87058" y="0"/>
                  </a:lnTo>
                  <a:lnTo>
                    <a:pt x="87058" y="56578"/>
                  </a:lnTo>
                  <a:lnTo>
                    <a:pt x="86820" y="66008"/>
                  </a:lnTo>
                  <a:lnTo>
                    <a:pt x="85534" y="84010"/>
                  </a:lnTo>
                  <a:lnTo>
                    <a:pt x="84010" y="90106"/>
                  </a:lnTo>
                  <a:lnTo>
                    <a:pt x="80962" y="94678"/>
                  </a:lnTo>
                  <a:lnTo>
                    <a:pt x="77914" y="97726"/>
                  </a:lnTo>
                  <a:lnTo>
                    <a:pt x="74866" y="102298"/>
                  </a:lnTo>
                  <a:lnTo>
                    <a:pt x="70294" y="105441"/>
                  </a:lnTo>
                  <a:lnTo>
                    <a:pt x="65722" y="106965"/>
                  </a:lnTo>
                  <a:lnTo>
                    <a:pt x="59626" y="11001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9" name="object 69" descr=""/>
          <p:cNvSpPr/>
          <p:nvPr/>
        </p:nvSpPr>
        <p:spPr>
          <a:xfrm>
            <a:off x="4550664" y="7744587"/>
            <a:ext cx="302895" cy="113664"/>
          </a:xfrm>
          <a:custGeom>
            <a:avLst/>
            <a:gdLst/>
            <a:ahLst/>
            <a:cxnLst/>
            <a:rect l="l" t="t" r="r" b="b"/>
            <a:pathLst>
              <a:path w="302895" h="113665">
                <a:moveTo>
                  <a:pt x="87147" y="1054"/>
                </a:moveTo>
                <a:lnTo>
                  <a:pt x="0" y="1054"/>
                </a:lnTo>
                <a:lnTo>
                  <a:pt x="0" y="21374"/>
                </a:lnTo>
                <a:lnTo>
                  <a:pt x="32092" y="21374"/>
                </a:lnTo>
                <a:lnTo>
                  <a:pt x="32092" y="111544"/>
                </a:lnTo>
                <a:lnTo>
                  <a:pt x="55054" y="111544"/>
                </a:lnTo>
                <a:lnTo>
                  <a:pt x="55054" y="21374"/>
                </a:lnTo>
                <a:lnTo>
                  <a:pt x="87147" y="21374"/>
                </a:lnTo>
                <a:lnTo>
                  <a:pt x="87147" y="1054"/>
                </a:lnTo>
                <a:close/>
              </a:path>
              <a:path w="302895" h="113665">
                <a:moveTo>
                  <a:pt x="201637" y="56489"/>
                </a:moveTo>
                <a:lnTo>
                  <a:pt x="187921" y="15341"/>
                </a:lnTo>
                <a:lnTo>
                  <a:pt x="180301" y="9131"/>
                </a:lnTo>
                <a:lnTo>
                  <a:pt x="180301" y="56489"/>
                </a:lnTo>
                <a:lnTo>
                  <a:pt x="180200" y="58102"/>
                </a:lnTo>
                <a:lnTo>
                  <a:pt x="158864" y="94678"/>
                </a:lnTo>
                <a:lnTo>
                  <a:pt x="140487" y="94678"/>
                </a:lnTo>
                <a:lnTo>
                  <a:pt x="119151" y="56489"/>
                </a:lnTo>
                <a:lnTo>
                  <a:pt x="119697" y="47917"/>
                </a:lnTo>
                <a:lnTo>
                  <a:pt x="140487" y="19913"/>
                </a:lnTo>
                <a:lnTo>
                  <a:pt x="158864" y="19913"/>
                </a:lnTo>
                <a:lnTo>
                  <a:pt x="166484" y="22961"/>
                </a:lnTo>
                <a:lnTo>
                  <a:pt x="171056" y="29057"/>
                </a:lnTo>
                <a:lnTo>
                  <a:pt x="175082" y="34201"/>
                </a:lnTo>
                <a:lnTo>
                  <a:pt x="177965" y="40487"/>
                </a:lnTo>
                <a:lnTo>
                  <a:pt x="179717" y="47917"/>
                </a:lnTo>
                <a:lnTo>
                  <a:pt x="180301" y="56489"/>
                </a:lnTo>
                <a:lnTo>
                  <a:pt x="180301" y="9131"/>
                </a:lnTo>
                <a:lnTo>
                  <a:pt x="171069" y="4203"/>
                </a:lnTo>
                <a:lnTo>
                  <a:pt x="160820" y="1104"/>
                </a:lnTo>
                <a:lnTo>
                  <a:pt x="149720" y="0"/>
                </a:lnTo>
                <a:lnTo>
                  <a:pt x="140487" y="0"/>
                </a:lnTo>
                <a:lnTo>
                  <a:pt x="106959" y="19913"/>
                </a:lnTo>
                <a:lnTo>
                  <a:pt x="103911" y="24485"/>
                </a:lnTo>
                <a:lnTo>
                  <a:pt x="100761" y="29057"/>
                </a:lnTo>
                <a:lnTo>
                  <a:pt x="98767" y="35293"/>
                </a:lnTo>
                <a:lnTo>
                  <a:pt x="97332" y="42405"/>
                </a:lnTo>
                <a:lnTo>
                  <a:pt x="96481" y="50101"/>
                </a:lnTo>
                <a:lnTo>
                  <a:pt x="96189" y="58102"/>
                </a:lnTo>
                <a:lnTo>
                  <a:pt x="97078" y="70104"/>
                </a:lnTo>
                <a:lnTo>
                  <a:pt x="118986" y="105308"/>
                </a:lnTo>
                <a:lnTo>
                  <a:pt x="149720" y="113068"/>
                </a:lnTo>
                <a:lnTo>
                  <a:pt x="160820" y="112204"/>
                </a:lnTo>
                <a:lnTo>
                  <a:pt x="193916" y="90652"/>
                </a:lnTo>
                <a:lnTo>
                  <a:pt x="200774" y="69430"/>
                </a:lnTo>
                <a:lnTo>
                  <a:pt x="201637" y="56489"/>
                </a:lnTo>
                <a:close/>
              </a:path>
              <a:path w="302895" h="113665">
                <a:moveTo>
                  <a:pt x="302501" y="73342"/>
                </a:moveTo>
                <a:lnTo>
                  <a:pt x="300977" y="67246"/>
                </a:lnTo>
                <a:lnTo>
                  <a:pt x="291744" y="53441"/>
                </a:lnTo>
                <a:lnTo>
                  <a:pt x="285648" y="51917"/>
                </a:lnTo>
                <a:lnTo>
                  <a:pt x="281076" y="48869"/>
                </a:lnTo>
                <a:lnTo>
                  <a:pt x="273456" y="45821"/>
                </a:lnTo>
                <a:lnTo>
                  <a:pt x="262788" y="44297"/>
                </a:lnTo>
                <a:lnTo>
                  <a:pt x="252018" y="41249"/>
                </a:lnTo>
                <a:lnTo>
                  <a:pt x="244398" y="38201"/>
                </a:lnTo>
                <a:lnTo>
                  <a:pt x="242874" y="36677"/>
                </a:lnTo>
                <a:lnTo>
                  <a:pt x="239826" y="35153"/>
                </a:lnTo>
                <a:lnTo>
                  <a:pt x="238302" y="32105"/>
                </a:lnTo>
                <a:lnTo>
                  <a:pt x="238302" y="27533"/>
                </a:lnTo>
                <a:lnTo>
                  <a:pt x="239826" y="24485"/>
                </a:lnTo>
                <a:lnTo>
                  <a:pt x="242874" y="22961"/>
                </a:lnTo>
                <a:lnTo>
                  <a:pt x="245922" y="19913"/>
                </a:lnTo>
                <a:lnTo>
                  <a:pt x="250494" y="18389"/>
                </a:lnTo>
                <a:lnTo>
                  <a:pt x="264312" y="18389"/>
                </a:lnTo>
                <a:lnTo>
                  <a:pt x="268884" y="19913"/>
                </a:lnTo>
                <a:lnTo>
                  <a:pt x="271932" y="22961"/>
                </a:lnTo>
                <a:lnTo>
                  <a:pt x="274980" y="24485"/>
                </a:lnTo>
                <a:lnTo>
                  <a:pt x="276504" y="29057"/>
                </a:lnTo>
                <a:lnTo>
                  <a:pt x="278028" y="35153"/>
                </a:lnTo>
                <a:lnTo>
                  <a:pt x="299453" y="33629"/>
                </a:lnTo>
                <a:lnTo>
                  <a:pt x="275742" y="2286"/>
                </a:lnTo>
                <a:lnTo>
                  <a:pt x="258216" y="0"/>
                </a:lnTo>
                <a:lnTo>
                  <a:pt x="248970" y="0"/>
                </a:lnTo>
                <a:lnTo>
                  <a:pt x="218490" y="26009"/>
                </a:lnTo>
                <a:lnTo>
                  <a:pt x="218490" y="39725"/>
                </a:lnTo>
                <a:lnTo>
                  <a:pt x="253542" y="64198"/>
                </a:lnTo>
                <a:lnTo>
                  <a:pt x="262788" y="65722"/>
                </a:lnTo>
                <a:lnTo>
                  <a:pt x="267360" y="67246"/>
                </a:lnTo>
                <a:lnTo>
                  <a:pt x="270408" y="68770"/>
                </a:lnTo>
                <a:lnTo>
                  <a:pt x="274980" y="70294"/>
                </a:lnTo>
                <a:lnTo>
                  <a:pt x="279552" y="74866"/>
                </a:lnTo>
                <a:lnTo>
                  <a:pt x="281076" y="77914"/>
                </a:lnTo>
                <a:lnTo>
                  <a:pt x="281076" y="84010"/>
                </a:lnTo>
                <a:lnTo>
                  <a:pt x="279552" y="87058"/>
                </a:lnTo>
                <a:lnTo>
                  <a:pt x="274980" y="90106"/>
                </a:lnTo>
                <a:lnTo>
                  <a:pt x="271932" y="93154"/>
                </a:lnTo>
                <a:lnTo>
                  <a:pt x="265836" y="94678"/>
                </a:lnTo>
                <a:lnTo>
                  <a:pt x="252018" y="94678"/>
                </a:lnTo>
                <a:lnTo>
                  <a:pt x="235254" y="73342"/>
                </a:lnTo>
                <a:lnTo>
                  <a:pt x="213829" y="76390"/>
                </a:lnTo>
                <a:lnTo>
                  <a:pt x="241363" y="110769"/>
                </a:lnTo>
                <a:lnTo>
                  <a:pt x="259740" y="113068"/>
                </a:lnTo>
                <a:lnTo>
                  <a:pt x="276504" y="113068"/>
                </a:lnTo>
                <a:lnTo>
                  <a:pt x="302501" y="85534"/>
                </a:lnTo>
                <a:lnTo>
                  <a:pt x="302501" y="7334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 descr=""/>
          <p:cNvSpPr/>
          <p:nvPr/>
        </p:nvSpPr>
        <p:spPr>
          <a:xfrm>
            <a:off x="2970834" y="7921180"/>
            <a:ext cx="296545" cy="110489"/>
          </a:xfrm>
          <a:custGeom>
            <a:avLst/>
            <a:gdLst/>
            <a:ahLst/>
            <a:cxnLst/>
            <a:rect l="l" t="t" r="r" b="b"/>
            <a:pathLst>
              <a:path w="296545" h="110490">
                <a:moveTo>
                  <a:pt x="84010" y="26581"/>
                </a:moveTo>
                <a:lnTo>
                  <a:pt x="82791" y="20383"/>
                </a:lnTo>
                <a:lnTo>
                  <a:pt x="82486" y="18859"/>
                </a:lnTo>
                <a:lnTo>
                  <a:pt x="77914" y="14287"/>
                </a:lnTo>
                <a:lnTo>
                  <a:pt x="73342" y="8191"/>
                </a:lnTo>
                <a:lnTo>
                  <a:pt x="68770" y="5143"/>
                </a:lnTo>
                <a:lnTo>
                  <a:pt x="61061" y="3187"/>
                </a:lnTo>
                <a:lnTo>
                  <a:pt x="61061" y="28105"/>
                </a:lnTo>
                <a:lnTo>
                  <a:pt x="61061" y="41821"/>
                </a:lnTo>
                <a:lnTo>
                  <a:pt x="59537" y="43345"/>
                </a:lnTo>
                <a:lnTo>
                  <a:pt x="58013" y="46393"/>
                </a:lnTo>
                <a:lnTo>
                  <a:pt x="48869" y="50965"/>
                </a:lnTo>
                <a:lnTo>
                  <a:pt x="22860" y="50965"/>
                </a:lnTo>
                <a:lnTo>
                  <a:pt x="22860" y="20383"/>
                </a:lnTo>
                <a:lnTo>
                  <a:pt x="48869" y="20383"/>
                </a:lnTo>
                <a:lnTo>
                  <a:pt x="53441" y="21907"/>
                </a:lnTo>
                <a:lnTo>
                  <a:pt x="54965" y="23431"/>
                </a:lnTo>
                <a:lnTo>
                  <a:pt x="58013" y="24955"/>
                </a:lnTo>
                <a:lnTo>
                  <a:pt x="61061" y="28105"/>
                </a:lnTo>
                <a:lnTo>
                  <a:pt x="61061" y="3187"/>
                </a:lnTo>
                <a:lnTo>
                  <a:pt x="58369" y="2501"/>
                </a:lnTo>
                <a:lnTo>
                  <a:pt x="52501" y="1524"/>
                </a:lnTo>
                <a:lnTo>
                  <a:pt x="45224" y="838"/>
                </a:lnTo>
                <a:lnTo>
                  <a:pt x="36677" y="571"/>
                </a:lnTo>
                <a:lnTo>
                  <a:pt x="0" y="571"/>
                </a:lnTo>
                <a:lnTo>
                  <a:pt x="0" y="110490"/>
                </a:lnTo>
                <a:lnTo>
                  <a:pt x="22860" y="110490"/>
                </a:lnTo>
                <a:lnTo>
                  <a:pt x="22860" y="69253"/>
                </a:lnTo>
                <a:lnTo>
                  <a:pt x="54965" y="69253"/>
                </a:lnTo>
                <a:lnTo>
                  <a:pt x="64198" y="66205"/>
                </a:lnTo>
                <a:lnTo>
                  <a:pt x="67246" y="64681"/>
                </a:lnTo>
                <a:lnTo>
                  <a:pt x="71818" y="63157"/>
                </a:lnTo>
                <a:lnTo>
                  <a:pt x="77914" y="57061"/>
                </a:lnTo>
                <a:lnTo>
                  <a:pt x="80962" y="52489"/>
                </a:lnTo>
                <a:lnTo>
                  <a:pt x="81470" y="50965"/>
                </a:lnTo>
                <a:lnTo>
                  <a:pt x="82486" y="47917"/>
                </a:lnTo>
                <a:lnTo>
                  <a:pt x="84010" y="41821"/>
                </a:lnTo>
                <a:lnTo>
                  <a:pt x="84010" y="26581"/>
                </a:lnTo>
                <a:close/>
              </a:path>
              <a:path w="296545" h="110490">
                <a:moveTo>
                  <a:pt x="200126" y="110490"/>
                </a:moveTo>
                <a:lnTo>
                  <a:pt x="187934" y="89154"/>
                </a:lnTo>
                <a:lnTo>
                  <a:pt x="181838" y="80010"/>
                </a:lnTo>
                <a:lnTo>
                  <a:pt x="177266" y="75438"/>
                </a:lnTo>
                <a:lnTo>
                  <a:pt x="174117" y="70777"/>
                </a:lnTo>
                <a:lnTo>
                  <a:pt x="168021" y="64681"/>
                </a:lnTo>
                <a:lnTo>
                  <a:pt x="163449" y="61633"/>
                </a:lnTo>
                <a:lnTo>
                  <a:pt x="172593" y="61633"/>
                </a:lnTo>
                <a:lnTo>
                  <a:pt x="180314" y="57061"/>
                </a:lnTo>
                <a:lnTo>
                  <a:pt x="184886" y="52489"/>
                </a:lnTo>
                <a:lnTo>
                  <a:pt x="188315" y="47917"/>
                </a:lnTo>
                <a:lnTo>
                  <a:pt x="189458" y="46393"/>
                </a:lnTo>
                <a:lnTo>
                  <a:pt x="192506" y="40297"/>
                </a:lnTo>
                <a:lnTo>
                  <a:pt x="192506" y="24955"/>
                </a:lnTo>
                <a:lnTo>
                  <a:pt x="189458" y="20383"/>
                </a:lnTo>
                <a:lnTo>
                  <a:pt x="186410" y="14287"/>
                </a:lnTo>
                <a:lnTo>
                  <a:pt x="169545" y="2451"/>
                </a:lnTo>
                <a:lnTo>
                  <a:pt x="169545" y="29629"/>
                </a:lnTo>
                <a:lnTo>
                  <a:pt x="169545" y="37249"/>
                </a:lnTo>
                <a:lnTo>
                  <a:pt x="168021" y="38773"/>
                </a:lnTo>
                <a:lnTo>
                  <a:pt x="166497" y="41821"/>
                </a:lnTo>
                <a:lnTo>
                  <a:pt x="163449" y="44869"/>
                </a:lnTo>
                <a:lnTo>
                  <a:pt x="160401" y="46393"/>
                </a:lnTo>
                <a:lnTo>
                  <a:pt x="157353" y="46393"/>
                </a:lnTo>
                <a:lnTo>
                  <a:pt x="151257" y="47917"/>
                </a:lnTo>
                <a:lnTo>
                  <a:pt x="125260" y="47917"/>
                </a:lnTo>
                <a:lnTo>
                  <a:pt x="125260" y="20383"/>
                </a:lnTo>
                <a:lnTo>
                  <a:pt x="161925" y="20383"/>
                </a:lnTo>
                <a:lnTo>
                  <a:pt x="166497" y="24955"/>
                </a:lnTo>
                <a:lnTo>
                  <a:pt x="168021" y="26581"/>
                </a:lnTo>
                <a:lnTo>
                  <a:pt x="169545" y="29629"/>
                </a:lnTo>
                <a:lnTo>
                  <a:pt x="169545" y="2451"/>
                </a:lnTo>
                <a:lnTo>
                  <a:pt x="164020" y="1524"/>
                </a:lnTo>
                <a:lnTo>
                  <a:pt x="156768" y="838"/>
                </a:lnTo>
                <a:lnTo>
                  <a:pt x="148209" y="571"/>
                </a:lnTo>
                <a:lnTo>
                  <a:pt x="102400" y="571"/>
                </a:lnTo>
                <a:lnTo>
                  <a:pt x="102400" y="110490"/>
                </a:lnTo>
                <a:lnTo>
                  <a:pt x="125260" y="110490"/>
                </a:lnTo>
                <a:lnTo>
                  <a:pt x="125260" y="64681"/>
                </a:lnTo>
                <a:lnTo>
                  <a:pt x="137452" y="64681"/>
                </a:lnTo>
                <a:lnTo>
                  <a:pt x="140589" y="66205"/>
                </a:lnTo>
                <a:lnTo>
                  <a:pt x="142113" y="66205"/>
                </a:lnTo>
                <a:lnTo>
                  <a:pt x="145161" y="67729"/>
                </a:lnTo>
                <a:lnTo>
                  <a:pt x="146685" y="70777"/>
                </a:lnTo>
                <a:lnTo>
                  <a:pt x="148209" y="72301"/>
                </a:lnTo>
                <a:lnTo>
                  <a:pt x="152781" y="78486"/>
                </a:lnTo>
                <a:lnTo>
                  <a:pt x="158877" y="86106"/>
                </a:lnTo>
                <a:lnTo>
                  <a:pt x="174117" y="110490"/>
                </a:lnTo>
                <a:lnTo>
                  <a:pt x="200126" y="110490"/>
                </a:lnTo>
                <a:close/>
              </a:path>
              <a:path w="296545" h="110490">
                <a:moveTo>
                  <a:pt x="296430" y="92710"/>
                </a:moveTo>
                <a:lnTo>
                  <a:pt x="235280" y="92710"/>
                </a:lnTo>
                <a:lnTo>
                  <a:pt x="235280" y="62230"/>
                </a:lnTo>
                <a:lnTo>
                  <a:pt x="288810" y="62230"/>
                </a:lnTo>
                <a:lnTo>
                  <a:pt x="288810" y="43180"/>
                </a:lnTo>
                <a:lnTo>
                  <a:pt x="235280" y="43180"/>
                </a:lnTo>
                <a:lnTo>
                  <a:pt x="235280" y="20320"/>
                </a:lnTo>
                <a:lnTo>
                  <a:pt x="293382" y="20320"/>
                </a:lnTo>
                <a:lnTo>
                  <a:pt x="293382" y="0"/>
                </a:lnTo>
                <a:lnTo>
                  <a:pt x="212318" y="0"/>
                </a:lnTo>
                <a:lnTo>
                  <a:pt x="212318" y="20320"/>
                </a:lnTo>
                <a:lnTo>
                  <a:pt x="212318" y="43180"/>
                </a:lnTo>
                <a:lnTo>
                  <a:pt x="212318" y="62230"/>
                </a:lnTo>
                <a:lnTo>
                  <a:pt x="212318" y="92710"/>
                </a:lnTo>
                <a:lnTo>
                  <a:pt x="212318" y="110490"/>
                </a:lnTo>
                <a:lnTo>
                  <a:pt x="296430" y="110490"/>
                </a:lnTo>
                <a:lnTo>
                  <a:pt x="296430" y="927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71" name="object 71" descr=""/>
          <p:cNvPicPr/>
          <p:nvPr/>
        </p:nvPicPr>
        <p:blipFill>
          <a:blip r:embed="rId44" cstate="print"/>
          <a:stretch>
            <a:fillRect/>
          </a:stretch>
        </p:blipFill>
        <p:spPr>
          <a:xfrm>
            <a:off x="3499484" y="7744586"/>
            <a:ext cx="1109186" cy="288607"/>
          </a:xfrm>
          <a:prstGeom prst="rect">
            <a:avLst/>
          </a:prstGeom>
        </p:spPr>
      </p:pic>
      <p:sp>
        <p:nvSpPr>
          <p:cNvPr id="72" name="object 72" descr=""/>
          <p:cNvSpPr/>
          <p:nvPr/>
        </p:nvSpPr>
        <p:spPr>
          <a:xfrm>
            <a:off x="3285553" y="7921180"/>
            <a:ext cx="217170" cy="110489"/>
          </a:xfrm>
          <a:custGeom>
            <a:avLst/>
            <a:gdLst/>
            <a:ahLst/>
            <a:cxnLst/>
            <a:rect l="l" t="t" r="r" b="b"/>
            <a:pathLst>
              <a:path w="217170" h="110490">
                <a:moveTo>
                  <a:pt x="74866" y="0"/>
                </a:moveTo>
                <a:lnTo>
                  <a:pt x="0" y="0"/>
                </a:lnTo>
                <a:lnTo>
                  <a:pt x="0" y="20320"/>
                </a:lnTo>
                <a:lnTo>
                  <a:pt x="0" y="46990"/>
                </a:lnTo>
                <a:lnTo>
                  <a:pt x="0" y="64770"/>
                </a:lnTo>
                <a:lnTo>
                  <a:pt x="0" y="110490"/>
                </a:lnTo>
                <a:lnTo>
                  <a:pt x="21424" y="110490"/>
                </a:lnTo>
                <a:lnTo>
                  <a:pt x="21424" y="64770"/>
                </a:lnTo>
                <a:lnTo>
                  <a:pt x="67246" y="64770"/>
                </a:lnTo>
                <a:lnTo>
                  <a:pt x="67246" y="46990"/>
                </a:lnTo>
                <a:lnTo>
                  <a:pt x="21424" y="46990"/>
                </a:lnTo>
                <a:lnTo>
                  <a:pt x="21424" y="20320"/>
                </a:lnTo>
                <a:lnTo>
                  <a:pt x="74866" y="20320"/>
                </a:lnTo>
                <a:lnTo>
                  <a:pt x="74866" y="0"/>
                </a:lnTo>
                <a:close/>
              </a:path>
              <a:path w="217170" h="110490">
                <a:moveTo>
                  <a:pt x="175729" y="92710"/>
                </a:moveTo>
                <a:lnTo>
                  <a:pt x="114579" y="92710"/>
                </a:lnTo>
                <a:lnTo>
                  <a:pt x="114579" y="62230"/>
                </a:lnTo>
                <a:lnTo>
                  <a:pt x="169633" y="62230"/>
                </a:lnTo>
                <a:lnTo>
                  <a:pt x="169633" y="43180"/>
                </a:lnTo>
                <a:lnTo>
                  <a:pt x="114579" y="43180"/>
                </a:lnTo>
                <a:lnTo>
                  <a:pt x="114579" y="20320"/>
                </a:lnTo>
                <a:lnTo>
                  <a:pt x="174205" y="20320"/>
                </a:lnTo>
                <a:lnTo>
                  <a:pt x="174205" y="0"/>
                </a:lnTo>
                <a:lnTo>
                  <a:pt x="93243" y="0"/>
                </a:lnTo>
                <a:lnTo>
                  <a:pt x="93243" y="20320"/>
                </a:lnTo>
                <a:lnTo>
                  <a:pt x="93243" y="43180"/>
                </a:lnTo>
                <a:lnTo>
                  <a:pt x="93243" y="62230"/>
                </a:lnTo>
                <a:lnTo>
                  <a:pt x="93243" y="92710"/>
                </a:lnTo>
                <a:lnTo>
                  <a:pt x="93243" y="110490"/>
                </a:lnTo>
                <a:lnTo>
                  <a:pt x="175729" y="110490"/>
                </a:lnTo>
                <a:lnTo>
                  <a:pt x="175729" y="92710"/>
                </a:lnTo>
                <a:close/>
              </a:path>
              <a:path w="217170" h="110490">
                <a:moveTo>
                  <a:pt x="216585" y="571"/>
                </a:moveTo>
                <a:lnTo>
                  <a:pt x="193725" y="571"/>
                </a:lnTo>
                <a:lnTo>
                  <a:pt x="193725" y="110299"/>
                </a:lnTo>
                <a:lnTo>
                  <a:pt x="216585" y="110299"/>
                </a:lnTo>
                <a:lnTo>
                  <a:pt x="216585" y="57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73" name="object 73" descr=""/>
          <p:cNvPicPr/>
          <p:nvPr/>
        </p:nvPicPr>
        <p:blipFill>
          <a:blip r:embed="rId45" cstate="print"/>
          <a:stretch>
            <a:fillRect/>
          </a:stretch>
        </p:blipFill>
        <p:spPr>
          <a:xfrm>
            <a:off x="883919" y="1018032"/>
            <a:ext cx="777239" cy="725423"/>
          </a:xfrm>
          <a:prstGeom prst="rect">
            <a:avLst/>
          </a:prstGeom>
        </p:spPr>
      </p:pic>
      <p:pic>
        <p:nvPicPr>
          <p:cNvPr id="74" name="object 74" descr=""/>
          <p:cNvPicPr/>
          <p:nvPr/>
        </p:nvPicPr>
        <p:blipFill>
          <a:blip r:embed="rId46" cstate="print"/>
          <a:stretch>
            <a:fillRect/>
          </a:stretch>
        </p:blipFill>
        <p:spPr>
          <a:xfrm>
            <a:off x="1843277" y="1227296"/>
            <a:ext cx="1808987" cy="126682"/>
          </a:xfrm>
          <a:prstGeom prst="rect">
            <a:avLst/>
          </a:prstGeom>
        </p:spPr>
      </p:pic>
      <p:pic>
        <p:nvPicPr>
          <p:cNvPr id="75" name="object 75" descr=""/>
          <p:cNvPicPr/>
          <p:nvPr/>
        </p:nvPicPr>
        <p:blipFill>
          <a:blip r:embed="rId47" cstate="print"/>
          <a:stretch>
            <a:fillRect/>
          </a:stretch>
        </p:blipFill>
        <p:spPr>
          <a:xfrm>
            <a:off x="1843277" y="1434941"/>
            <a:ext cx="2566797" cy="1618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469 A 470 PMS.pdf</dc:title>
  <dcterms:created xsi:type="dcterms:W3CDTF">2025-07-03T23:05:59Z</dcterms:created>
  <dcterms:modified xsi:type="dcterms:W3CDTF">2025-07-03T23:05:59Z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2025-06-12T00:00:00Z</vt:filetime>
  </property>
  <property fmtid="{D5CDD505-2E9C-101B-9397-08002B2CF9AE}" pid="3" name="LastSaved">
    <vt:filetime>2025-07-03T00:00:00Z</vt:filetime>
  </property>
  <property fmtid="{D5CDD505-2E9C-101B-9397-08002B2CF9AE}" pid="4" name="Producer">
    <vt:lpwstr>Microsoft: Print To PDF</vt:lpwstr>
  </property>
</Properties>
</file>