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16738" y="228195"/>
            <a:ext cx="837282" cy="82834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00700" y="190500"/>
            <a:ext cx="1277112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100" y="420110"/>
            <a:ext cx="6216650" cy="493776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155700" marR="2515235" indent="-63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10" b="1">
                <a:latin typeface="Arial"/>
                <a:cs typeface="Arial"/>
              </a:rPr>
              <a:t> Municipal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472/2025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Governo.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400"/>
              </a:lnSpc>
              <a:spcBef>
                <a:spcPts val="133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TERMOS</a:t>
            </a:r>
            <a:r>
              <a:rPr dirty="0" sz="1200" spc="29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CONTRATO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5/2025,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REFERENTE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16.072/2023 (PRESTAÇÃO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SERVIÇOS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 LOCAÇÃO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ESTRUTURAS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DIVERSAS, </a:t>
            </a:r>
            <a:r>
              <a:rPr dirty="0" sz="1200" spc="-10" b="1">
                <a:latin typeface="Times New Roman"/>
                <a:cs typeface="Times New Roman"/>
              </a:rPr>
              <a:t>MATERIAIS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-10" b="1">
                <a:latin typeface="Times New Roman"/>
                <a:cs typeface="Times New Roman"/>
              </a:rPr>
              <a:t> EQUIPAMENTOS, </a:t>
            </a:r>
            <a:r>
              <a:rPr dirty="0" sz="1200" b="1">
                <a:latin typeface="Times New Roman"/>
                <a:cs typeface="Times New Roman"/>
              </a:rPr>
              <a:t>COM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MONTAGEM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 </a:t>
            </a:r>
            <a:r>
              <a:rPr dirty="0" sz="1200" spc="-10" b="1">
                <a:latin typeface="Times New Roman"/>
                <a:cs typeface="Times New Roman"/>
              </a:rPr>
              <a:t>DESMONTAGEM.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5/2025,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16.072/2023.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 marR="5715" indent="184150">
              <a:lnSpc>
                <a:spcPts val="1380"/>
              </a:lnSpc>
              <a:buAutoNum type="arabicParenR"/>
              <a:tabLst>
                <a:tab pos="196850" algn="l"/>
              </a:tabLst>
            </a:pPr>
            <a:r>
              <a:rPr dirty="0" sz="1200" b="1">
                <a:latin typeface="Times New Roman"/>
                <a:cs typeface="Times New Roman"/>
              </a:rPr>
              <a:t>Anderson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Claudio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Nogueira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Subsecretário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Publicações </a:t>
            </a:r>
            <a:r>
              <a:rPr dirty="0" sz="1200">
                <a:latin typeface="Times New Roman"/>
                <a:cs typeface="Times New Roman"/>
              </a:rPr>
              <a:t>Institucionais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290433632;</a:t>
            </a:r>
            <a:endParaRPr sz="1200">
              <a:latin typeface="Times New Roman"/>
              <a:cs typeface="Times New Roman"/>
            </a:endParaRPr>
          </a:p>
          <a:p>
            <a:pPr marL="176530" indent="-163830">
              <a:lnSpc>
                <a:spcPts val="1345"/>
              </a:lnSpc>
              <a:buAutoNum type="arabicParenR"/>
              <a:tabLst>
                <a:tab pos="176530" algn="l"/>
              </a:tabLst>
            </a:pPr>
            <a:r>
              <a:rPr dirty="0" sz="1200" b="1">
                <a:latin typeface="Times New Roman"/>
                <a:cs typeface="Times New Roman"/>
              </a:rPr>
              <a:t>Lucio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Tunala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Resende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Cargo: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Subsecretário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Governo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290433633.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26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fevereiro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2025,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substituição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Portaria 334/2025.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868671" y="5850122"/>
            <a:ext cx="2018664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19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33903" y="6904730"/>
            <a:ext cx="249301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994151" y="7881620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 Dutra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- 1 Portaria nº 472-25 Governo 19-05-25</dc:title>
  <dcterms:created xsi:type="dcterms:W3CDTF">2025-07-07T14:41:47Z</dcterms:created>
  <dcterms:modified xsi:type="dcterms:W3CDTF">2025-07-07T14:41:47Z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