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68195" y="126492"/>
            <a:ext cx="964237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09748" y="157980"/>
            <a:ext cx="3021965" cy="701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Palatino Linotype"/>
                <a:cs typeface="Palatino Linotype"/>
              </a:rPr>
              <a:t>ESTADO</a:t>
            </a:r>
            <a:r>
              <a:rPr dirty="0" sz="1600" spc="-3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DO</a:t>
            </a:r>
            <a:r>
              <a:rPr dirty="0" sz="1600" spc="-1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RIO</a:t>
            </a:r>
            <a:r>
              <a:rPr dirty="0" sz="1600" spc="-20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DE</a:t>
            </a:r>
            <a:r>
              <a:rPr dirty="0" sz="1600" spc="-40">
                <a:latin typeface="Palatino Linotype"/>
                <a:cs typeface="Palatino Linotype"/>
              </a:rPr>
              <a:t> </a:t>
            </a:r>
            <a:r>
              <a:rPr dirty="0" sz="1600" spc="-10">
                <a:latin typeface="Palatino Linotype"/>
                <a:cs typeface="Palatino Linotype"/>
              </a:rPr>
              <a:t>JANEIRO</a:t>
            </a:r>
            <a:endParaRPr sz="160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600">
                <a:latin typeface="Palatino Linotype"/>
                <a:cs typeface="Palatino Linotype"/>
              </a:rPr>
              <a:t>Câmara</a:t>
            </a:r>
            <a:r>
              <a:rPr dirty="0" sz="1600" spc="-2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Municipal</a:t>
            </a:r>
            <a:r>
              <a:rPr dirty="0" sz="1600" spc="-40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de</a:t>
            </a:r>
            <a:r>
              <a:rPr dirty="0" sz="1600" spc="-45">
                <a:latin typeface="Palatino Linotype"/>
                <a:cs typeface="Palatino Linotype"/>
              </a:rPr>
              <a:t> </a:t>
            </a:r>
            <a:r>
              <a:rPr dirty="0" sz="1600" spc="-10">
                <a:latin typeface="Palatino Linotype"/>
                <a:cs typeface="Palatino Linotype"/>
              </a:rPr>
              <a:t>Seropédica</a:t>
            </a:r>
            <a:endParaRPr sz="1600">
              <a:latin typeface="Palatino Linotype"/>
              <a:cs typeface="Palatino Linotype"/>
            </a:endParaRPr>
          </a:p>
          <a:p>
            <a:pPr algn="ctr" marL="190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Palatino Linotype"/>
                <a:cs typeface="Palatino Linotype"/>
              </a:rPr>
              <a:t>Poder</a:t>
            </a:r>
            <a:r>
              <a:rPr dirty="0" sz="1100" spc="-25">
                <a:latin typeface="Palatino Linotype"/>
                <a:cs typeface="Palatino Linotype"/>
              </a:rPr>
              <a:t> </a:t>
            </a:r>
            <a:r>
              <a:rPr dirty="0" sz="1100" spc="-10">
                <a:latin typeface="Palatino Linotype"/>
                <a:cs typeface="Palatino Linotype"/>
              </a:rPr>
              <a:t>Legislativo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344270"/>
            <a:ext cx="6685915" cy="748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36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Mesa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Diretora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Câmara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Janeiro,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uso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das </a:t>
            </a:r>
            <a:r>
              <a:rPr dirty="0" sz="1100" b="1">
                <a:latin typeface="Arial"/>
                <a:cs typeface="Arial"/>
              </a:rPr>
              <a:t>atribuições,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conferidas</a:t>
            </a:r>
            <a:r>
              <a:rPr dirty="0" sz="1100" spc="1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pela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Resolução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19/2000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Regimento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Interno,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artigo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26,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§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2º,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inciso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II, </a:t>
            </a:r>
            <a:r>
              <a:rPr dirty="0" sz="1100" b="1">
                <a:latin typeface="Arial"/>
                <a:cs typeface="Arial"/>
              </a:rPr>
              <a:t>alínea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“c”,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RESOLVE,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2787498"/>
            <a:ext cx="6663690" cy="41249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198/2025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Exonerar</a:t>
            </a:r>
            <a:r>
              <a:rPr dirty="0" sz="1100" spc="-10">
                <a:latin typeface="Arial MT"/>
                <a:cs typeface="Arial MT"/>
              </a:rPr>
              <a:t> ALEXANDRE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ROCHA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DUARTE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3400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ASSESSOR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43600"/>
              </a:lnSpc>
              <a:spcBef>
                <a:spcPts val="15"/>
              </a:spcBef>
            </a:pP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seus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199/2025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JENNIFER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LINS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3399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endParaRPr sz="1100">
              <a:latin typeface="Arial MT"/>
              <a:cs typeface="Arial MT"/>
            </a:endParaRPr>
          </a:p>
          <a:p>
            <a:pPr marL="12700" marR="126364">
              <a:lnSpc>
                <a:spcPct val="143600"/>
              </a:lnSpc>
              <a:spcBef>
                <a:spcPts val="15"/>
              </a:spcBef>
            </a:pP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SANTOS,</a:t>
            </a:r>
            <a:r>
              <a:rPr dirty="0" sz="1100" spc="25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partir </a:t>
            </a:r>
            <a:r>
              <a:rPr dirty="0" sz="1100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100">
              <a:latin typeface="Arial MT"/>
              <a:cs typeface="Arial MT"/>
            </a:endParaRPr>
          </a:p>
          <a:p>
            <a:pPr marL="12700" marR="275590">
              <a:lnSpc>
                <a:spcPct val="1445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Nomear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JOSE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PEDRO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CARDOSO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BARENCO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 3415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cargo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SANTOS,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 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 MT"/>
              <a:cs typeface="Arial MT"/>
            </a:endParaRPr>
          </a:p>
          <a:p>
            <a:pPr marL="12700" marR="275590">
              <a:lnSpc>
                <a:spcPct val="1445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Nomear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MAURO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CESAR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CUNHA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3416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cargo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SANTOS,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19/05/2025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 MT"/>
              <a:cs typeface="Arial MT"/>
            </a:endParaRPr>
          </a:p>
          <a:p>
            <a:pPr algn="ctr" marL="22225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RJ,23de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2025.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12368" y="7439654"/>
            <a:ext cx="2066289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5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BRUNO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ALMEIDA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</a:t>
            </a:r>
            <a:endParaRPr sz="1100">
              <a:latin typeface="Arial"/>
              <a:cs typeface="Arial"/>
            </a:endParaRPr>
          </a:p>
          <a:p>
            <a:pPr algn="ctr" marL="4445">
              <a:lnSpc>
                <a:spcPts val="1295"/>
              </a:lnSpc>
            </a:pPr>
            <a:r>
              <a:rPr dirty="0" sz="1100" spc="-10" b="1">
                <a:latin typeface="Arial"/>
                <a:cs typeface="Arial"/>
              </a:rPr>
              <a:t>Presidente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20972" y="7439654"/>
            <a:ext cx="2425065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MAXIMILIANO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OLIVEIRA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SOUZA</a:t>
            </a:r>
            <a:endParaRPr sz="1100">
              <a:latin typeface="Arial"/>
              <a:cs typeface="Arial"/>
            </a:endParaRPr>
          </a:p>
          <a:p>
            <a:pPr marL="654050">
              <a:lnSpc>
                <a:spcPts val="1295"/>
              </a:lnSpc>
            </a:pPr>
            <a:r>
              <a:rPr dirty="0" sz="1100" spc="-10" b="1">
                <a:latin typeface="Arial"/>
                <a:cs typeface="Arial"/>
              </a:rPr>
              <a:t>Vice-Presidente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2283" y="7922762"/>
            <a:ext cx="1889760" cy="3536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SIDNEI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COUTINHO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PERRUT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90"/>
              </a:lnSpc>
            </a:pPr>
            <a:r>
              <a:rPr dirty="0" sz="1100" b="1">
                <a:latin typeface="Arial"/>
                <a:cs typeface="Arial"/>
              </a:rPr>
              <a:t>Primeiro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Secretário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05147" y="7922762"/>
            <a:ext cx="2586355" cy="3536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LUCIANA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ALVES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CHAGAS</a:t>
            </a:r>
            <a:endParaRPr sz="1100">
              <a:latin typeface="Arial"/>
              <a:cs typeface="Arial"/>
            </a:endParaRPr>
          </a:p>
          <a:p>
            <a:pPr algn="ctr" marL="3175">
              <a:lnSpc>
                <a:spcPts val="1290"/>
              </a:lnSpc>
            </a:pPr>
            <a:r>
              <a:rPr dirty="0" sz="1100" b="1">
                <a:latin typeface="Arial"/>
                <a:cs typeface="Arial"/>
              </a:rPr>
              <a:t>Segundo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Secretário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MAIO 02</dc:title>
  <dcterms:created xsi:type="dcterms:W3CDTF">2025-07-07T14:34:07Z</dcterms:created>
  <dcterms:modified xsi:type="dcterms:W3CDTF">2025-07-07T14:34:07Z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