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5181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54783" y="1968493"/>
            <a:ext cx="374015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Nº.</a:t>
            </a:r>
            <a:r>
              <a:rPr dirty="0" sz="1400" spc="3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0473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19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MAIO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92327" y="2783833"/>
            <a:ext cx="6352540" cy="26930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PREFEITO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SEROPÉDICA,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Estado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Rio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Janeiro,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uso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de </a:t>
            </a:r>
            <a:r>
              <a:rPr dirty="0" sz="1400">
                <a:latin typeface="Times New Roman"/>
                <a:cs typeface="Times New Roman"/>
              </a:rPr>
              <a:t>suas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atribuições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que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lhe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são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conferidas,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forma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74,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incisos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VII,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Lei </a:t>
            </a:r>
            <a:r>
              <a:rPr dirty="0" sz="1400">
                <a:latin typeface="Times New Roman"/>
                <a:cs typeface="Times New Roman"/>
              </a:rPr>
              <a:t>Orgânica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10">
                <a:latin typeface="Times New Roman"/>
                <a:cs typeface="Times New Roman"/>
              </a:rPr>
              <a:t> Município.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25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5715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9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Exonerar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(à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pedido)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VALÉRIA</a:t>
            </a:r>
            <a:r>
              <a:rPr dirty="0" sz="1400" spc="3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MARTINS</a:t>
            </a:r>
            <a:r>
              <a:rPr dirty="0" sz="1400" spc="3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BARBOZA,</a:t>
            </a:r>
            <a:r>
              <a:rPr dirty="0" sz="1400" spc="39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matrícula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290434011</a:t>
            </a:r>
            <a:r>
              <a:rPr dirty="0" sz="1400" spc="375" b="1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do </a:t>
            </a:r>
            <a:r>
              <a:rPr dirty="0" sz="1400">
                <a:latin typeface="Times New Roman"/>
                <a:cs typeface="Times New Roman"/>
              </a:rPr>
              <a:t>cargo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provimento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comissionado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DIRETOR</a:t>
            </a:r>
            <a:r>
              <a:rPr dirty="0" sz="1400" spc="10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10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ENFRENTAMENTO</a:t>
            </a:r>
            <a:r>
              <a:rPr dirty="0" sz="1400" spc="110" b="1">
                <a:latin typeface="Times New Roman"/>
                <a:cs typeface="Times New Roman"/>
              </a:rPr>
              <a:t> 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VIOLÊNCIA,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Secretaria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Defesa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dos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Direitos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Políticas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Públicas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Mulher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da </a:t>
            </a:r>
            <a:r>
              <a:rPr dirty="0" sz="1400">
                <a:latin typeface="Times New Roman"/>
                <a:cs typeface="Times New Roman"/>
              </a:rPr>
              <a:t>Família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Município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Seropédica,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tendo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seus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07/05/2025</a:t>
            </a:r>
            <a:r>
              <a:rPr dirty="0" sz="1400" spc="-10">
                <a:latin typeface="Times New Roman"/>
                <a:cs typeface="Times New Roman"/>
              </a:rPr>
              <a:t>,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5653/2025.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240025" y="6258553"/>
            <a:ext cx="270383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735072" y="7694162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- 1 PORTARIA DE EXONERAÇÃO A PEDIDO -   VALERIA MARTINS BARBOZA ROMANO</dc:title>
  <dcterms:created xsi:type="dcterms:W3CDTF">2025-07-07T15:03:45Z</dcterms:created>
  <dcterms:modified xsi:type="dcterms:W3CDTF">2025-07-07T15:03:45Z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