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9599" y="580793"/>
            <a:ext cx="694660" cy="68636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9295" y="624325"/>
            <a:ext cx="2549525" cy="6127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627" y="1928868"/>
            <a:ext cx="6238240" cy="3609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500" b="1">
                <a:latin typeface="Times New Roman"/>
                <a:cs typeface="Times New Roman"/>
              </a:rPr>
              <a:t>PORTARIANº.</a:t>
            </a:r>
            <a:r>
              <a:rPr dirty="0" sz="1500" spc="-2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0474de</a:t>
            </a:r>
            <a:r>
              <a:rPr dirty="0" sz="1500" spc="-3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20</a:t>
            </a:r>
            <a:r>
              <a:rPr dirty="0" sz="1500" spc="-2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de</a:t>
            </a:r>
            <a:r>
              <a:rPr dirty="0" sz="1500" spc="-1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maiode</a:t>
            </a:r>
            <a:r>
              <a:rPr dirty="0" sz="1500" spc="-20" b="1">
                <a:latin typeface="Times New Roman"/>
                <a:cs typeface="Times New Roman"/>
              </a:rPr>
              <a:t> </a:t>
            </a:r>
            <a:r>
              <a:rPr dirty="0" sz="1500" spc="-10" b="1">
                <a:latin typeface="Times New Roman"/>
                <a:cs typeface="Times New Roman"/>
              </a:rPr>
              <a:t>2025.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30"/>
              </a:spcBef>
            </a:pPr>
            <a:endParaRPr sz="15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610"/>
              </a:lnSpc>
              <a:spcBef>
                <a:spcPts val="5"/>
              </a:spcBef>
            </a:pPr>
            <a:r>
              <a:rPr dirty="0" sz="1400" b="1">
                <a:latin typeface="Times New Roman"/>
                <a:cs typeface="Times New Roman"/>
              </a:rPr>
              <a:t>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SEROPÉDICA,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Estado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Rio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Janeiro,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no </a:t>
            </a:r>
            <a:r>
              <a:rPr dirty="0" sz="1400" b="1">
                <a:latin typeface="Times New Roman"/>
                <a:cs typeface="Times New Roman"/>
              </a:rPr>
              <a:t>uso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suas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atribuições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que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lhe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são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conferidas,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na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forma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74,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incisos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V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e </a:t>
            </a:r>
            <a:r>
              <a:rPr dirty="0" sz="1400" b="1">
                <a:latin typeface="Times New Roman"/>
                <a:cs typeface="Times New Roman"/>
              </a:rPr>
              <a:t>VII,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Lei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Orgânica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Município</a:t>
            </a:r>
            <a:r>
              <a:rPr dirty="0" sz="1200" spc="-1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127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ct val="95800"/>
              </a:lnSpc>
            </a:pPr>
            <a:r>
              <a:rPr dirty="0" sz="1300">
                <a:latin typeface="Times New Roman"/>
                <a:cs typeface="Times New Roman"/>
              </a:rPr>
              <a:t>Art.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1º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-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Fica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disposto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CESSÃO</a:t>
            </a:r>
            <a:r>
              <a:rPr dirty="0" sz="1300" spc="450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servidora</a:t>
            </a:r>
            <a:r>
              <a:rPr dirty="0" sz="1300" b="1">
                <a:latin typeface="Times New Roman"/>
                <a:cs typeface="Times New Roman"/>
              </a:rPr>
              <a:t>ELISABETE</a:t>
            </a:r>
            <a:r>
              <a:rPr dirty="0" sz="1300" spc="4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BRAGA</a:t>
            </a:r>
            <a:r>
              <a:rPr dirty="0" sz="1300" spc="4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DA</a:t>
            </a:r>
            <a:r>
              <a:rPr dirty="0" sz="1300" spc="45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SILVA</a:t>
            </a:r>
            <a:r>
              <a:rPr dirty="0" sz="1300" spc="-10">
                <a:latin typeface="Times New Roman"/>
                <a:cs typeface="Times New Roman"/>
              </a:rPr>
              <a:t>, </a:t>
            </a:r>
            <a:r>
              <a:rPr dirty="0" sz="1300">
                <a:latin typeface="Times New Roman"/>
                <a:cs typeface="Times New Roman"/>
              </a:rPr>
              <a:t>Matrícula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n.º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1247,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Auxiliar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Administrativo,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lotada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na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Secretaria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Serviços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Públicos,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para </a:t>
            </a:r>
            <a:r>
              <a:rPr dirty="0" sz="1300">
                <a:latin typeface="Times New Roman"/>
                <a:cs typeface="Times New Roman"/>
              </a:rPr>
              <a:t>prestar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serviços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na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Câmara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Municipal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Seropédica,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gabinete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Vereadora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Luciana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Alves</a:t>
            </a:r>
            <a:endParaRPr sz="13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490"/>
              </a:lnSpc>
              <a:spcBef>
                <a:spcPts val="50"/>
              </a:spcBef>
            </a:pPr>
            <a:r>
              <a:rPr dirty="0" sz="1300">
                <a:latin typeface="Times New Roman"/>
                <a:cs typeface="Times New Roman"/>
              </a:rPr>
              <a:t>S.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das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Chagas,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fim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exercer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suas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atividades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laborais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nesse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Órgão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e,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com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ônus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para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esta </a:t>
            </a:r>
            <a:r>
              <a:rPr dirty="0" sz="1300" spc="-10">
                <a:latin typeface="Times New Roman"/>
                <a:cs typeface="Times New Roman"/>
              </a:rPr>
              <a:t>Prefeitura.</a:t>
            </a:r>
            <a:endParaRPr sz="13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500"/>
              </a:lnSpc>
              <a:spcBef>
                <a:spcPts val="1485"/>
              </a:spcBef>
            </a:pPr>
            <a:r>
              <a:rPr dirty="0" sz="1300">
                <a:latin typeface="Times New Roman"/>
                <a:cs typeface="Times New Roman"/>
              </a:rPr>
              <a:t>Art.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2º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-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cessão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disposta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nesta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Portaria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tem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efeitos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retroagidos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01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abril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2025,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com </a:t>
            </a:r>
            <a:r>
              <a:rPr dirty="0" sz="1300">
                <a:latin typeface="Times New Roman"/>
                <a:cs typeface="Times New Roman"/>
              </a:rPr>
              <a:t>término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em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31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dezembro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2025,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revogadas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disposições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em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contrário.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431287" y="6074149"/>
            <a:ext cx="251015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>
                <a:latin typeface="Times New Roman"/>
                <a:cs typeface="Times New Roman"/>
              </a:rPr>
              <a:t>Registre-</a:t>
            </a:r>
            <a:r>
              <a:rPr dirty="0" sz="1300">
                <a:latin typeface="Times New Roman"/>
                <a:cs typeface="Times New Roman"/>
              </a:rPr>
              <a:t>se,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Publique-</a:t>
            </a:r>
            <a:r>
              <a:rPr dirty="0" sz="1300">
                <a:latin typeface="Times New Roman"/>
                <a:cs typeface="Times New Roman"/>
              </a:rPr>
              <a:t>se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</a:t>
            </a:r>
            <a:r>
              <a:rPr dirty="0" sz="1300" spc="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Cumpra-</a:t>
            </a:r>
            <a:r>
              <a:rPr dirty="0" sz="1300" spc="-25">
                <a:latin typeface="Times New Roman"/>
                <a:cs typeface="Times New Roman"/>
              </a:rPr>
              <a:t>se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470908" y="728877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9539" marR="5080" indent="-11747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CESSÃO -  ELISABETE BRAGA DA SILVA</dc:title>
  <dcterms:created xsi:type="dcterms:W3CDTF">2025-07-07T15:11:22Z</dcterms:created>
  <dcterms:modified xsi:type="dcterms:W3CDTF">2025-07-07T15:11:22Z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