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Default Extension="jpg" ContentType="image/jpg"/>
  <Override PartName="/ppt/slides/slide1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</p:sldIdLst>
  <p:sldSz cx="7556500" cy="10693400"/>
  <p:notesSz cx="7556500" cy="106934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/Relationships>
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67213" y="3314954"/>
            <a:ext cx="6428422" cy="22456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34427" y="5988304"/>
            <a:ext cx="5293995" cy="2673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378142" y="2459482"/>
            <a:ext cx="328983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3894867" y="2459482"/>
            <a:ext cx="328983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Relationship Id="rId7" Type="http://schemas.openxmlformats.org/officeDocument/2006/relationships/image" Target="../media/image1.jpg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619599" y="580793"/>
            <a:ext cx="694660" cy="686362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8142" y="427736"/>
            <a:ext cx="6806565" cy="17109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8142" y="2459482"/>
            <a:ext cx="6806565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2571369" y="9944862"/>
            <a:ext cx="2420112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378142" y="9944862"/>
            <a:ext cx="1739455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5445252" y="9944862"/>
            <a:ext cx="1739455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706627" y="624325"/>
            <a:ext cx="6238240" cy="470979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784860">
              <a:lnSpc>
                <a:spcPct val="100000"/>
              </a:lnSpc>
              <a:spcBef>
                <a:spcPts val="105"/>
              </a:spcBef>
            </a:pPr>
            <a:r>
              <a:rPr dirty="0" sz="1400" i="1">
                <a:latin typeface="Calibri"/>
                <a:cs typeface="Calibri"/>
              </a:rPr>
              <a:t>Estado</a:t>
            </a:r>
            <a:r>
              <a:rPr dirty="0" sz="1400" spc="-15" i="1">
                <a:latin typeface="Calibri"/>
                <a:cs typeface="Calibri"/>
              </a:rPr>
              <a:t> </a:t>
            </a:r>
            <a:r>
              <a:rPr dirty="0" sz="1400" i="1">
                <a:latin typeface="Calibri"/>
                <a:cs typeface="Calibri"/>
              </a:rPr>
              <a:t>do</a:t>
            </a:r>
            <a:r>
              <a:rPr dirty="0" sz="1400" spc="-15" i="1">
                <a:latin typeface="Calibri"/>
                <a:cs typeface="Calibri"/>
              </a:rPr>
              <a:t> </a:t>
            </a:r>
            <a:r>
              <a:rPr dirty="0" sz="1400" i="1">
                <a:latin typeface="Calibri"/>
                <a:cs typeface="Calibri"/>
              </a:rPr>
              <a:t>Rio</a:t>
            </a:r>
            <a:r>
              <a:rPr dirty="0" sz="1400" spc="-15" i="1">
                <a:latin typeface="Calibri"/>
                <a:cs typeface="Calibri"/>
              </a:rPr>
              <a:t> </a:t>
            </a:r>
            <a:r>
              <a:rPr dirty="0" sz="1400" i="1">
                <a:latin typeface="Calibri"/>
                <a:cs typeface="Calibri"/>
              </a:rPr>
              <a:t>de</a:t>
            </a:r>
            <a:r>
              <a:rPr dirty="0" sz="1400" spc="-15" i="1">
                <a:latin typeface="Calibri"/>
                <a:cs typeface="Calibri"/>
              </a:rPr>
              <a:t> </a:t>
            </a:r>
            <a:r>
              <a:rPr dirty="0" sz="1400" spc="-10" i="1">
                <a:latin typeface="Calibri"/>
                <a:cs typeface="Calibri"/>
              </a:rPr>
              <a:t>Janeiro</a:t>
            </a:r>
            <a:endParaRPr sz="1400">
              <a:latin typeface="Calibri"/>
              <a:cs typeface="Calibri"/>
            </a:endParaRPr>
          </a:p>
          <a:p>
            <a:pPr marL="784860">
              <a:lnSpc>
                <a:spcPct val="100000"/>
              </a:lnSpc>
              <a:spcBef>
                <a:spcPts val="1260"/>
              </a:spcBef>
            </a:pPr>
            <a:r>
              <a:rPr dirty="0" sz="1400" i="1">
                <a:latin typeface="Calibri"/>
                <a:cs typeface="Calibri"/>
              </a:rPr>
              <a:t>Prefeitura</a:t>
            </a:r>
            <a:r>
              <a:rPr dirty="0" sz="1400" spc="-45" i="1">
                <a:latin typeface="Calibri"/>
                <a:cs typeface="Calibri"/>
              </a:rPr>
              <a:t> </a:t>
            </a:r>
            <a:r>
              <a:rPr dirty="0" sz="1400" i="1">
                <a:latin typeface="Calibri"/>
                <a:cs typeface="Calibri"/>
              </a:rPr>
              <a:t>Municipal</a:t>
            </a:r>
            <a:r>
              <a:rPr dirty="0" sz="1400" spc="-40" i="1">
                <a:latin typeface="Calibri"/>
                <a:cs typeface="Calibri"/>
              </a:rPr>
              <a:t> </a:t>
            </a:r>
            <a:r>
              <a:rPr dirty="0" sz="1400" i="1">
                <a:latin typeface="Calibri"/>
                <a:cs typeface="Calibri"/>
              </a:rPr>
              <a:t>de</a:t>
            </a:r>
            <a:r>
              <a:rPr dirty="0" sz="1400" spc="-25" i="1">
                <a:latin typeface="Calibri"/>
                <a:cs typeface="Calibri"/>
              </a:rPr>
              <a:t> </a:t>
            </a:r>
            <a:r>
              <a:rPr dirty="0" sz="1400" spc="-10" i="1">
                <a:latin typeface="Calibri"/>
                <a:cs typeface="Calibri"/>
              </a:rPr>
              <a:t>Seropédica</a:t>
            </a:r>
            <a:endParaRPr sz="14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620"/>
              </a:spcBef>
            </a:pPr>
            <a:endParaRPr sz="14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</a:pPr>
            <a:r>
              <a:rPr dirty="0" sz="1500" b="1">
                <a:latin typeface="Times New Roman"/>
                <a:cs typeface="Times New Roman"/>
              </a:rPr>
              <a:t>PORTARIANº.</a:t>
            </a:r>
            <a:r>
              <a:rPr dirty="0" sz="1500" spc="-25" b="1">
                <a:latin typeface="Times New Roman"/>
                <a:cs typeface="Times New Roman"/>
              </a:rPr>
              <a:t> </a:t>
            </a:r>
            <a:r>
              <a:rPr dirty="0" sz="1500" b="1">
                <a:latin typeface="Times New Roman"/>
                <a:cs typeface="Times New Roman"/>
              </a:rPr>
              <a:t>0475de</a:t>
            </a:r>
            <a:r>
              <a:rPr dirty="0" sz="1500" spc="-30" b="1">
                <a:latin typeface="Times New Roman"/>
                <a:cs typeface="Times New Roman"/>
              </a:rPr>
              <a:t> </a:t>
            </a:r>
            <a:r>
              <a:rPr dirty="0" sz="1500" b="1">
                <a:latin typeface="Times New Roman"/>
                <a:cs typeface="Times New Roman"/>
              </a:rPr>
              <a:t>20</a:t>
            </a:r>
            <a:r>
              <a:rPr dirty="0" sz="1500" spc="-20" b="1">
                <a:latin typeface="Times New Roman"/>
                <a:cs typeface="Times New Roman"/>
              </a:rPr>
              <a:t> </a:t>
            </a:r>
            <a:r>
              <a:rPr dirty="0" sz="1500" b="1">
                <a:latin typeface="Times New Roman"/>
                <a:cs typeface="Times New Roman"/>
              </a:rPr>
              <a:t>de</a:t>
            </a:r>
            <a:r>
              <a:rPr dirty="0" sz="1500" spc="-15" b="1">
                <a:latin typeface="Times New Roman"/>
                <a:cs typeface="Times New Roman"/>
              </a:rPr>
              <a:t> </a:t>
            </a:r>
            <a:r>
              <a:rPr dirty="0" sz="1500" b="1">
                <a:latin typeface="Times New Roman"/>
                <a:cs typeface="Times New Roman"/>
              </a:rPr>
              <a:t>maiode</a:t>
            </a:r>
            <a:r>
              <a:rPr dirty="0" sz="1500" spc="-20" b="1">
                <a:latin typeface="Times New Roman"/>
                <a:cs typeface="Times New Roman"/>
              </a:rPr>
              <a:t> </a:t>
            </a:r>
            <a:r>
              <a:rPr dirty="0" sz="1500" spc="-10" b="1">
                <a:latin typeface="Times New Roman"/>
                <a:cs typeface="Times New Roman"/>
              </a:rPr>
              <a:t>2025.</a:t>
            </a:r>
            <a:endParaRPr sz="15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5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75"/>
              </a:spcBef>
            </a:pPr>
            <a:endParaRPr sz="1500">
              <a:latin typeface="Times New Roman"/>
              <a:cs typeface="Times New Roman"/>
            </a:endParaRPr>
          </a:p>
          <a:p>
            <a:pPr algn="just" marL="12700" marR="6350">
              <a:lnSpc>
                <a:spcPct val="96100"/>
              </a:lnSpc>
            </a:pPr>
            <a:r>
              <a:rPr dirty="0" sz="1400" b="1">
                <a:latin typeface="Times New Roman"/>
                <a:cs typeface="Times New Roman"/>
              </a:rPr>
              <a:t>O</a:t>
            </a:r>
            <a:r>
              <a:rPr dirty="0" sz="1400" spc="-5" b="1">
                <a:latin typeface="Times New Roman"/>
                <a:cs typeface="Times New Roman"/>
              </a:rPr>
              <a:t> </a:t>
            </a:r>
            <a:r>
              <a:rPr dirty="0" sz="1400" b="1">
                <a:latin typeface="Times New Roman"/>
                <a:cs typeface="Times New Roman"/>
              </a:rPr>
              <a:t>PREFEITO</a:t>
            </a:r>
            <a:r>
              <a:rPr dirty="0" sz="1400" spc="-5" b="1">
                <a:latin typeface="Times New Roman"/>
                <a:cs typeface="Times New Roman"/>
              </a:rPr>
              <a:t> </a:t>
            </a:r>
            <a:r>
              <a:rPr dirty="0" sz="1400" b="1">
                <a:latin typeface="Times New Roman"/>
                <a:cs typeface="Times New Roman"/>
              </a:rPr>
              <a:t>MUNICIPAL</a:t>
            </a:r>
            <a:r>
              <a:rPr dirty="0" sz="1400" spc="-15" b="1">
                <a:latin typeface="Times New Roman"/>
                <a:cs typeface="Times New Roman"/>
              </a:rPr>
              <a:t> </a:t>
            </a:r>
            <a:r>
              <a:rPr dirty="0" sz="1400" b="1">
                <a:latin typeface="Times New Roman"/>
                <a:cs typeface="Times New Roman"/>
              </a:rPr>
              <a:t>DE</a:t>
            </a:r>
            <a:r>
              <a:rPr dirty="0" sz="1400" spc="-5" b="1">
                <a:latin typeface="Times New Roman"/>
                <a:cs typeface="Times New Roman"/>
              </a:rPr>
              <a:t> </a:t>
            </a:r>
            <a:r>
              <a:rPr dirty="0" sz="1400" b="1">
                <a:latin typeface="Times New Roman"/>
                <a:cs typeface="Times New Roman"/>
              </a:rPr>
              <a:t>SEROPÉDICA,</a:t>
            </a:r>
            <a:r>
              <a:rPr dirty="0" sz="1400" spc="-5" b="1">
                <a:latin typeface="Times New Roman"/>
                <a:cs typeface="Times New Roman"/>
              </a:rPr>
              <a:t> </a:t>
            </a:r>
            <a:r>
              <a:rPr dirty="0" sz="1400" b="1">
                <a:latin typeface="Times New Roman"/>
                <a:cs typeface="Times New Roman"/>
              </a:rPr>
              <a:t>do</a:t>
            </a:r>
            <a:r>
              <a:rPr dirty="0" sz="1400" spc="-5" b="1">
                <a:latin typeface="Times New Roman"/>
                <a:cs typeface="Times New Roman"/>
              </a:rPr>
              <a:t> </a:t>
            </a:r>
            <a:r>
              <a:rPr dirty="0" sz="1400" b="1">
                <a:latin typeface="Times New Roman"/>
                <a:cs typeface="Times New Roman"/>
              </a:rPr>
              <a:t>Estado</a:t>
            </a:r>
            <a:r>
              <a:rPr dirty="0" sz="1400" spc="-5" b="1">
                <a:latin typeface="Times New Roman"/>
                <a:cs typeface="Times New Roman"/>
              </a:rPr>
              <a:t> </a:t>
            </a:r>
            <a:r>
              <a:rPr dirty="0" sz="1400" b="1">
                <a:latin typeface="Times New Roman"/>
                <a:cs typeface="Times New Roman"/>
              </a:rPr>
              <a:t>do</a:t>
            </a:r>
            <a:r>
              <a:rPr dirty="0" sz="1400" spc="-5" b="1">
                <a:latin typeface="Times New Roman"/>
                <a:cs typeface="Times New Roman"/>
              </a:rPr>
              <a:t> </a:t>
            </a:r>
            <a:r>
              <a:rPr dirty="0" sz="1400" b="1">
                <a:latin typeface="Times New Roman"/>
                <a:cs typeface="Times New Roman"/>
              </a:rPr>
              <a:t>Rio</a:t>
            </a:r>
            <a:r>
              <a:rPr dirty="0" sz="1400" spc="-5" b="1">
                <a:latin typeface="Times New Roman"/>
                <a:cs typeface="Times New Roman"/>
              </a:rPr>
              <a:t> </a:t>
            </a:r>
            <a:r>
              <a:rPr dirty="0" sz="1400" b="1">
                <a:latin typeface="Times New Roman"/>
                <a:cs typeface="Times New Roman"/>
              </a:rPr>
              <a:t>de</a:t>
            </a:r>
            <a:r>
              <a:rPr dirty="0" sz="1400" spc="-15" b="1">
                <a:latin typeface="Times New Roman"/>
                <a:cs typeface="Times New Roman"/>
              </a:rPr>
              <a:t> </a:t>
            </a:r>
            <a:r>
              <a:rPr dirty="0" sz="1400" b="1">
                <a:latin typeface="Times New Roman"/>
                <a:cs typeface="Times New Roman"/>
              </a:rPr>
              <a:t>Janeiro,</a:t>
            </a:r>
            <a:r>
              <a:rPr dirty="0" sz="1400" spc="-35" b="1">
                <a:latin typeface="Times New Roman"/>
                <a:cs typeface="Times New Roman"/>
              </a:rPr>
              <a:t> </a:t>
            </a:r>
            <a:r>
              <a:rPr dirty="0" sz="1400" spc="-25" b="1">
                <a:latin typeface="Times New Roman"/>
                <a:cs typeface="Times New Roman"/>
              </a:rPr>
              <a:t>no </a:t>
            </a:r>
            <a:r>
              <a:rPr dirty="0" sz="1400" b="1">
                <a:latin typeface="Times New Roman"/>
                <a:cs typeface="Times New Roman"/>
              </a:rPr>
              <a:t>uso</a:t>
            </a:r>
            <a:r>
              <a:rPr dirty="0" sz="1400" spc="135" b="1">
                <a:latin typeface="Times New Roman"/>
                <a:cs typeface="Times New Roman"/>
              </a:rPr>
              <a:t> </a:t>
            </a:r>
            <a:r>
              <a:rPr dirty="0" sz="1400" b="1">
                <a:latin typeface="Times New Roman"/>
                <a:cs typeface="Times New Roman"/>
              </a:rPr>
              <a:t>de</a:t>
            </a:r>
            <a:r>
              <a:rPr dirty="0" sz="1400" spc="120" b="1">
                <a:latin typeface="Times New Roman"/>
                <a:cs typeface="Times New Roman"/>
              </a:rPr>
              <a:t> </a:t>
            </a:r>
            <a:r>
              <a:rPr dirty="0" sz="1400" b="1">
                <a:latin typeface="Times New Roman"/>
                <a:cs typeface="Times New Roman"/>
              </a:rPr>
              <a:t>suas</a:t>
            </a:r>
            <a:r>
              <a:rPr dirty="0" sz="1400" spc="120" b="1">
                <a:latin typeface="Times New Roman"/>
                <a:cs typeface="Times New Roman"/>
              </a:rPr>
              <a:t> </a:t>
            </a:r>
            <a:r>
              <a:rPr dirty="0" sz="1400" b="1">
                <a:latin typeface="Times New Roman"/>
                <a:cs typeface="Times New Roman"/>
              </a:rPr>
              <a:t>atribuições</a:t>
            </a:r>
            <a:r>
              <a:rPr dirty="0" sz="1400" spc="125" b="1">
                <a:latin typeface="Times New Roman"/>
                <a:cs typeface="Times New Roman"/>
              </a:rPr>
              <a:t> </a:t>
            </a:r>
            <a:r>
              <a:rPr dirty="0" sz="1400" b="1">
                <a:latin typeface="Times New Roman"/>
                <a:cs typeface="Times New Roman"/>
              </a:rPr>
              <a:t>que</a:t>
            </a:r>
            <a:r>
              <a:rPr dirty="0" sz="1400" spc="130" b="1">
                <a:latin typeface="Times New Roman"/>
                <a:cs typeface="Times New Roman"/>
              </a:rPr>
              <a:t> </a:t>
            </a:r>
            <a:r>
              <a:rPr dirty="0" sz="1400" b="1">
                <a:latin typeface="Times New Roman"/>
                <a:cs typeface="Times New Roman"/>
              </a:rPr>
              <a:t>lhe</a:t>
            </a:r>
            <a:r>
              <a:rPr dirty="0" sz="1400" spc="114" b="1">
                <a:latin typeface="Times New Roman"/>
                <a:cs typeface="Times New Roman"/>
              </a:rPr>
              <a:t> </a:t>
            </a:r>
            <a:r>
              <a:rPr dirty="0" sz="1400" b="1">
                <a:latin typeface="Times New Roman"/>
                <a:cs typeface="Times New Roman"/>
              </a:rPr>
              <a:t>são</a:t>
            </a:r>
            <a:r>
              <a:rPr dirty="0" sz="1400" spc="120" b="1">
                <a:latin typeface="Times New Roman"/>
                <a:cs typeface="Times New Roman"/>
              </a:rPr>
              <a:t> </a:t>
            </a:r>
            <a:r>
              <a:rPr dirty="0" sz="1400" b="1">
                <a:latin typeface="Times New Roman"/>
                <a:cs typeface="Times New Roman"/>
              </a:rPr>
              <a:t>conferidas,</a:t>
            </a:r>
            <a:r>
              <a:rPr dirty="0" sz="1400" spc="125" b="1">
                <a:latin typeface="Times New Roman"/>
                <a:cs typeface="Times New Roman"/>
              </a:rPr>
              <a:t> </a:t>
            </a:r>
            <a:r>
              <a:rPr dirty="0" sz="1400" b="1">
                <a:latin typeface="Times New Roman"/>
                <a:cs typeface="Times New Roman"/>
              </a:rPr>
              <a:t>na</a:t>
            </a:r>
            <a:r>
              <a:rPr dirty="0" sz="1400" spc="135" b="1">
                <a:latin typeface="Times New Roman"/>
                <a:cs typeface="Times New Roman"/>
              </a:rPr>
              <a:t> </a:t>
            </a:r>
            <a:r>
              <a:rPr dirty="0" sz="1400" b="1">
                <a:latin typeface="Times New Roman"/>
                <a:cs typeface="Times New Roman"/>
              </a:rPr>
              <a:t>forma</a:t>
            </a:r>
            <a:r>
              <a:rPr dirty="0" sz="1400" spc="120" b="1">
                <a:latin typeface="Times New Roman"/>
                <a:cs typeface="Times New Roman"/>
              </a:rPr>
              <a:t> </a:t>
            </a:r>
            <a:r>
              <a:rPr dirty="0" sz="1400" b="1">
                <a:latin typeface="Times New Roman"/>
                <a:cs typeface="Times New Roman"/>
              </a:rPr>
              <a:t>do</a:t>
            </a:r>
            <a:r>
              <a:rPr dirty="0" sz="1400" spc="135" b="1">
                <a:latin typeface="Times New Roman"/>
                <a:cs typeface="Times New Roman"/>
              </a:rPr>
              <a:t> </a:t>
            </a:r>
            <a:r>
              <a:rPr dirty="0" sz="1400" b="1">
                <a:latin typeface="Times New Roman"/>
                <a:cs typeface="Times New Roman"/>
              </a:rPr>
              <a:t>Art.</a:t>
            </a:r>
            <a:r>
              <a:rPr dirty="0" sz="1400" spc="125" b="1">
                <a:latin typeface="Times New Roman"/>
                <a:cs typeface="Times New Roman"/>
              </a:rPr>
              <a:t> </a:t>
            </a:r>
            <a:r>
              <a:rPr dirty="0" sz="1400" b="1">
                <a:latin typeface="Times New Roman"/>
                <a:cs typeface="Times New Roman"/>
              </a:rPr>
              <a:t>74,</a:t>
            </a:r>
            <a:r>
              <a:rPr dirty="0" sz="1400" spc="120" b="1">
                <a:latin typeface="Times New Roman"/>
                <a:cs typeface="Times New Roman"/>
              </a:rPr>
              <a:t> </a:t>
            </a:r>
            <a:r>
              <a:rPr dirty="0" sz="1400" b="1">
                <a:latin typeface="Times New Roman"/>
                <a:cs typeface="Times New Roman"/>
              </a:rPr>
              <a:t>incisos</a:t>
            </a:r>
            <a:r>
              <a:rPr dirty="0" sz="1400" spc="135" b="1">
                <a:latin typeface="Times New Roman"/>
                <a:cs typeface="Times New Roman"/>
              </a:rPr>
              <a:t> </a:t>
            </a:r>
            <a:r>
              <a:rPr dirty="0" sz="1400" b="1">
                <a:latin typeface="Times New Roman"/>
                <a:cs typeface="Times New Roman"/>
              </a:rPr>
              <a:t>V</a:t>
            </a:r>
            <a:r>
              <a:rPr dirty="0" sz="1400" spc="105" b="1">
                <a:latin typeface="Times New Roman"/>
                <a:cs typeface="Times New Roman"/>
              </a:rPr>
              <a:t> </a:t>
            </a:r>
            <a:r>
              <a:rPr dirty="0" sz="1400" spc="-50" b="1">
                <a:latin typeface="Times New Roman"/>
                <a:cs typeface="Times New Roman"/>
              </a:rPr>
              <a:t>e </a:t>
            </a:r>
            <a:r>
              <a:rPr dirty="0" sz="1400" b="1">
                <a:latin typeface="Times New Roman"/>
                <a:cs typeface="Times New Roman"/>
              </a:rPr>
              <a:t>VII,</a:t>
            </a:r>
            <a:r>
              <a:rPr dirty="0" sz="1400" spc="-20" b="1">
                <a:latin typeface="Times New Roman"/>
                <a:cs typeface="Times New Roman"/>
              </a:rPr>
              <a:t> </a:t>
            </a:r>
            <a:r>
              <a:rPr dirty="0" sz="1400" b="1">
                <a:latin typeface="Times New Roman"/>
                <a:cs typeface="Times New Roman"/>
              </a:rPr>
              <a:t>da</a:t>
            </a:r>
            <a:r>
              <a:rPr dirty="0" sz="1400" spc="-20" b="1">
                <a:latin typeface="Times New Roman"/>
                <a:cs typeface="Times New Roman"/>
              </a:rPr>
              <a:t> </a:t>
            </a:r>
            <a:r>
              <a:rPr dirty="0" sz="1400" b="1">
                <a:latin typeface="Times New Roman"/>
                <a:cs typeface="Times New Roman"/>
              </a:rPr>
              <a:t>Lei</a:t>
            </a:r>
            <a:r>
              <a:rPr dirty="0" sz="1400" spc="-20" b="1">
                <a:latin typeface="Times New Roman"/>
                <a:cs typeface="Times New Roman"/>
              </a:rPr>
              <a:t> </a:t>
            </a:r>
            <a:r>
              <a:rPr dirty="0" sz="1400" b="1">
                <a:latin typeface="Times New Roman"/>
                <a:cs typeface="Times New Roman"/>
              </a:rPr>
              <a:t>Orgânica</a:t>
            </a:r>
            <a:r>
              <a:rPr dirty="0" sz="1400" spc="-5" b="1">
                <a:latin typeface="Times New Roman"/>
                <a:cs typeface="Times New Roman"/>
              </a:rPr>
              <a:t> </a:t>
            </a:r>
            <a:r>
              <a:rPr dirty="0" sz="1400" b="1">
                <a:latin typeface="Times New Roman"/>
                <a:cs typeface="Times New Roman"/>
              </a:rPr>
              <a:t>do</a:t>
            </a:r>
            <a:r>
              <a:rPr dirty="0" sz="1400" spc="-15" b="1">
                <a:latin typeface="Times New Roman"/>
                <a:cs typeface="Times New Roman"/>
              </a:rPr>
              <a:t> </a:t>
            </a:r>
            <a:r>
              <a:rPr dirty="0" sz="1400" spc="-10" b="1">
                <a:latin typeface="Times New Roman"/>
                <a:cs typeface="Times New Roman"/>
              </a:rPr>
              <a:t>Município</a:t>
            </a:r>
            <a:r>
              <a:rPr dirty="0" sz="1200" spc="-10">
                <a:latin typeface="Times New Roman"/>
                <a:cs typeface="Times New Roman"/>
              </a:rPr>
              <a:t>,</a:t>
            </a:r>
            <a:endParaRPr sz="1200">
              <a:latin typeface="Times New Roman"/>
              <a:cs typeface="Times New Roman"/>
            </a:endParaRPr>
          </a:p>
          <a:p>
            <a:pPr algn="r" marR="5715">
              <a:lnSpc>
                <a:spcPct val="100000"/>
              </a:lnSpc>
              <a:spcBef>
                <a:spcPts val="1315"/>
              </a:spcBef>
            </a:pPr>
            <a:r>
              <a:rPr dirty="0" sz="1200" spc="-10" b="1">
                <a:latin typeface="Times New Roman"/>
                <a:cs typeface="Times New Roman"/>
              </a:rPr>
              <a:t>RESOLVE: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360"/>
              </a:spcBef>
            </a:pPr>
            <a:endParaRPr sz="1200">
              <a:latin typeface="Times New Roman"/>
              <a:cs typeface="Times New Roman"/>
            </a:endParaRPr>
          </a:p>
          <a:p>
            <a:pPr algn="just" marL="12700" marR="5080">
              <a:lnSpc>
                <a:spcPct val="95800"/>
              </a:lnSpc>
            </a:pPr>
            <a:r>
              <a:rPr dirty="0" sz="1300">
                <a:latin typeface="Times New Roman"/>
                <a:cs typeface="Times New Roman"/>
              </a:rPr>
              <a:t>Art.</a:t>
            </a:r>
            <a:r>
              <a:rPr dirty="0" sz="1300" spc="26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1º</a:t>
            </a:r>
            <a:r>
              <a:rPr dirty="0" sz="1300" spc="28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-</a:t>
            </a:r>
            <a:r>
              <a:rPr dirty="0" sz="1300" spc="27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Fica</a:t>
            </a:r>
            <a:r>
              <a:rPr dirty="0" sz="1300" spc="275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disposto</a:t>
            </a:r>
            <a:r>
              <a:rPr dirty="0" sz="1300" spc="26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a</a:t>
            </a:r>
            <a:r>
              <a:rPr dirty="0" sz="1300" spc="270">
                <a:latin typeface="Times New Roman"/>
                <a:cs typeface="Times New Roman"/>
              </a:rPr>
              <a:t> </a:t>
            </a:r>
            <a:r>
              <a:rPr dirty="0" sz="1300" b="1">
                <a:latin typeface="Times New Roman"/>
                <a:cs typeface="Times New Roman"/>
              </a:rPr>
              <a:t>CESSÃO</a:t>
            </a:r>
            <a:r>
              <a:rPr dirty="0" sz="1300" spc="265" b="1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da</a:t>
            </a:r>
            <a:r>
              <a:rPr dirty="0" sz="1300" spc="29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servidora</a:t>
            </a:r>
            <a:r>
              <a:rPr dirty="0" sz="1300" b="1">
                <a:latin typeface="Times New Roman"/>
                <a:cs typeface="Times New Roman"/>
              </a:rPr>
              <a:t>ANDREA</a:t>
            </a:r>
            <a:r>
              <a:rPr dirty="0" sz="1300" spc="270" b="1">
                <a:latin typeface="Times New Roman"/>
                <a:cs typeface="Times New Roman"/>
              </a:rPr>
              <a:t> </a:t>
            </a:r>
            <a:r>
              <a:rPr dirty="0" sz="1300" b="1">
                <a:latin typeface="Times New Roman"/>
                <a:cs typeface="Times New Roman"/>
              </a:rPr>
              <a:t>SANI</a:t>
            </a:r>
            <a:r>
              <a:rPr dirty="0" sz="1300" spc="265" b="1">
                <a:latin typeface="Times New Roman"/>
                <a:cs typeface="Times New Roman"/>
              </a:rPr>
              <a:t> </a:t>
            </a:r>
            <a:r>
              <a:rPr dirty="0" sz="1300" b="1">
                <a:latin typeface="Times New Roman"/>
                <a:cs typeface="Times New Roman"/>
              </a:rPr>
              <a:t>BRAGA</a:t>
            </a:r>
            <a:r>
              <a:rPr dirty="0" sz="1300" spc="275" b="1">
                <a:latin typeface="Times New Roman"/>
                <a:cs typeface="Times New Roman"/>
              </a:rPr>
              <a:t> </a:t>
            </a:r>
            <a:r>
              <a:rPr dirty="0" sz="1300" b="1">
                <a:latin typeface="Times New Roman"/>
                <a:cs typeface="Times New Roman"/>
              </a:rPr>
              <a:t>DA</a:t>
            </a:r>
            <a:r>
              <a:rPr dirty="0" sz="1300" spc="265" b="1">
                <a:latin typeface="Times New Roman"/>
                <a:cs typeface="Times New Roman"/>
              </a:rPr>
              <a:t> </a:t>
            </a:r>
            <a:r>
              <a:rPr dirty="0" sz="1300" spc="-10" b="1">
                <a:latin typeface="Times New Roman"/>
                <a:cs typeface="Times New Roman"/>
              </a:rPr>
              <a:t>SILVA</a:t>
            </a:r>
            <a:r>
              <a:rPr dirty="0" sz="1300" spc="-10">
                <a:latin typeface="Times New Roman"/>
                <a:cs typeface="Times New Roman"/>
              </a:rPr>
              <a:t>, </a:t>
            </a:r>
            <a:r>
              <a:rPr dirty="0" sz="1300">
                <a:latin typeface="Times New Roman"/>
                <a:cs typeface="Times New Roman"/>
              </a:rPr>
              <a:t>Matrícula</a:t>
            </a:r>
            <a:r>
              <a:rPr dirty="0" sz="1300" spc="17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n.º</a:t>
            </a:r>
            <a:r>
              <a:rPr dirty="0" sz="1300" spc="185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2964,</a:t>
            </a:r>
            <a:r>
              <a:rPr dirty="0" sz="1300" spc="165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AgenteAdministrativo</a:t>
            </a:r>
            <a:r>
              <a:rPr dirty="0" sz="1300" spc="175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Escolar,</a:t>
            </a:r>
            <a:r>
              <a:rPr dirty="0" sz="1300" spc="175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lotada</a:t>
            </a:r>
            <a:r>
              <a:rPr dirty="0" sz="1300" spc="18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na</a:t>
            </a:r>
            <a:r>
              <a:rPr dirty="0" sz="1300" spc="16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Secretaria</a:t>
            </a:r>
            <a:r>
              <a:rPr dirty="0" sz="1300" spc="18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de</a:t>
            </a:r>
            <a:r>
              <a:rPr dirty="0" sz="1300" spc="175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Educação,</a:t>
            </a:r>
            <a:r>
              <a:rPr dirty="0" sz="1300" spc="160">
                <a:latin typeface="Times New Roman"/>
                <a:cs typeface="Times New Roman"/>
              </a:rPr>
              <a:t> </a:t>
            </a:r>
            <a:r>
              <a:rPr dirty="0" sz="1300" spc="-20">
                <a:latin typeface="Times New Roman"/>
                <a:cs typeface="Times New Roman"/>
              </a:rPr>
              <a:t>para </a:t>
            </a:r>
            <a:r>
              <a:rPr dirty="0" sz="1300">
                <a:latin typeface="Times New Roman"/>
                <a:cs typeface="Times New Roman"/>
              </a:rPr>
              <a:t>prestar</a:t>
            </a:r>
            <a:r>
              <a:rPr dirty="0" sz="1300" spc="95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serviços</a:t>
            </a:r>
            <a:r>
              <a:rPr dirty="0" sz="1300" spc="10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na</a:t>
            </a:r>
            <a:r>
              <a:rPr dirty="0" sz="1300" spc="114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Câmara</a:t>
            </a:r>
            <a:r>
              <a:rPr dirty="0" sz="1300" spc="95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Municipal</a:t>
            </a:r>
            <a:r>
              <a:rPr dirty="0" sz="1300" spc="10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de</a:t>
            </a:r>
            <a:r>
              <a:rPr dirty="0" sz="1300" spc="114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Seropédica,</a:t>
            </a:r>
            <a:r>
              <a:rPr dirty="0" sz="1300" spc="10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gabinete</a:t>
            </a:r>
            <a:r>
              <a:rPr dirty="0" sz="1300" spc="95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da</a:t>
            </a:r>
            <a:r>
              <a:rPr dirty="0" sz="1300" spc="105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Vereadora</a:t>
            </a:r>
            <a:r>
              <a:rPr dirty="0" sz="1300" spc="95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Luciana</a:t>
            </a:r>
            <a:r>
              <a:rPr dirty="0" sz="1300" spc="100">
                <a:latin typeface="Times New Roman"/>
                <a:cs typeface="Times New Roman"/>
              </a:rPr>
              <a:t> </a:t>
            </a:r>
            <a:r>
              <a:rPr dirty="0" sz="1300" spc="-10">
                <a:latin typeface="Times New Roman"/>
                <a:cs typeface="Times New Roman"/>
              </a:rPr>
              <a:t>Alves</a:t>
            </a:r>
            <a:endParaRPr sz="1300">
              <a:latin typeface="Times New Roman"/>
              <a:cs typeface="Times New Roman"/>
            </a:endParaRPr>
          </a:p>
          <a:p>
            <a:pPr algn="just" marL="12700" marR="5715">
              <a:lnSpc>
                <a:spcPts val="1490"/>
              </a:lnSpc>
              <a:spcBef>
                <a:spcPts val="45"/>
              </a:spcBef>
            </a:pPr>
            <a:r>
              <a:rPr dirty="0" sz="1300">
                <a:latin typeface="Times New Roman"/>
                <a:cs typeface="Times New Roman"/>
              </a:rPr>
              <a:t>S.</a:t>
            </a:r>
            <a:r>
              <a:rPr dirty="0" sz="1300" spc="9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das</a:t>
            </a:r>
            <a:r>
              <a:rPr dirty="0" sz="1300" spc="11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Chagas,</a:t>
            </a:r>
            <a:r>
              <a:rPr dirty="0" sz="1300" spc="105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a</a:t>
            </a:r>
            <a:r>
              <a:rPr dirty="0" sz="1300" spc="10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fim</a:t>
            </a:r>
            <a:r>
              <a:rPr dirty="0" sz="1300" spc="11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de</a:t>
            </a:r>
            <a:r>
              <a:rPr dirty="0" sz="1300" spc="95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exercer</a:t>
            </a:r>
            <a:r>
              <a:rPr dirty="0" sz="1300" spc="10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suas</a:t>
            </a:r>
            <a:r>
              <a:rPr dirty="0" sz="1300" spc="105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atividades</a:t>
            </a:r>
            <a:r>
              <a:rPr dirty="0" sz="1300" spc="95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laborais</a:t>
            </a:r>
            <a:r>
              <a:rPr dirty="0" sz="1300" spc="95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nesse</a:t>
            </a:r>
            <a:r>
              <a:rPr dirty="0" sz="1300" spc="10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Órgão</a:t>
            </a:r>
            <a:r>
              <a:rPr dirty="0" sz="1300" spc="95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e,</a:t>
            </a:r>
            <a:r>
              <a:rPr dirty="0" sz="1300" spc="9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com</a:t>
            </a:r>
            <a:r>
              <a:rPr dirty="0" sz="1300" spc="95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ônus</a:t>
            </a:r>
            <a:r>
              <a:rPr dirty="0" sz="1300" spc="105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para</a:t>
            </a:r>
            <a:r>
              <a:rPr dirty="0" sz="1300" spc="95">
                <a:latin typeface="Times New Roman"/>
                <a:cs typeface="Times New Roman"/>
              </a:rPr>
              <a:t> </a:t>
            </a:r>
            <a:r>
              <a:rPr dirty="0" sz="1300" spc="-20">
                <a:latin typeface="Times New Roman"/>
                <a:cs typeface="Times New Roman"/>
              </a:rPr>
              <a:t>esta </a:t>
            </a:r>
            <a:r>
              <a:rPr dirty="0" sz="1300" spc="-10">
                <a:latin typeface="Times New Roman"/>
                <a:cs typeface="Times New Roman"/>
              </a:rPr>
              <a:t>Prefeitura.</a:t>
            </a:r>
            <a:endParaRPr sz="1300">
              <a:latin typeface="Times New Roman"/>
              <a:cs typeface="Times New Roman"/>
            </a:endParaRPr>
          </a:p>
          <a:p>
            <a:pPr algn="just" marL="12700" marR="5080">
              <a:lnSpc>
                <a:spcPts val="1500"/>
              </a:lnSpc>
              <a:spcBef>
                <a:spcPts val="1490"/>
              </a:spcBef>
            </a:pPr>
            <a:r>
              <a:rPr dirty="0" sz="1300">
                <a:latin typeface="Times New Roman"/>
                <a:cs typeface="Times New Roman"/>
              </a:rPr>
              <a:t>Art.</a:t>
            </a:r>
            <a:r>
              <a:rPr dirty="0" sz="1300" spc="65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2º</a:t>
            </a:r>
            <a:r>
              <a:rPr dirty="0" sz="1300" spc="6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-</a:t>
            </a:r>
            <a:r>
              <a:rPr dirty="0" sz="1300" spc="65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A</a:t>
            </a:r>
            <a:r>
              <a:rPr dirty="0" sz="1300" spc="7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cessão</a:t>
            </a:r>
            <a:r>
              <a:rPr dirty="0" sz="1300" spc="7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disposta</a:t>
            </a:r>
            <a:r>
              <a:rPr dirty="0" sz="1300" spc="6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nesta</a:t>
            </a:r>
            <a:r>
              <a:rPr dirty="0" sz="1300" spc="65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Portaria</a:t>
            </a:r>
            <a:r>
              <a:rPr dirty="0" sz="1300" spc="55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tem</a:t>
            </a:r>
            <a:r>
              <a:rPr dirty="0" sz="1300" spc="6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efeitos</a:t>
            </a:r>
            <a:r>
              <a:rPr dirty="0" sz="1300" spc="6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retroagidos</a:t>
            </a:r>
            <a:r>
              <a:rPr dirty="0" sz="1300" spc="55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a</a:t>
            </a:r>
            <a:r>
              <a:rPr dirty="0" sz="1300" spc="65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01</a:t>
            </a:r>
            <a:r>
              <a:rPr dirty="0" sz="1300" spc="7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de</a:t>
            </a:r>
            <a:r>
              <a:rPr dirty="0" sz="1300" spc="55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abril</a:t>
            </a:r>
            <a:r>
              <a:rPr dirty="0" sz="1300" spc="6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de</a:t>
            </a:r>
            <a:r>
              <a:rPr dirty="0" sz="1300" spc="65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2025,</a:t>
            </a:r>
            <a:r>
              <a:rPr dirty="0" sz="1300" spc="65">
                <a:latin typeface="Times New Roman"/>
                <a:cs typeface="Times New Roman"/>
              </a:rPr>
              <a:t> </a:t>
            </a:r>
            <a:r>
              <a:rPr dirty="0" sz="1300" spc="-25">
                <a:latin typeface="Times New Roman"/>
                <a:cs typeface="Times New Roman"/>
              </a:rPr>
              <a:t>com </a:t>
            </a:r>
            <a:r>
              <a:rPr dirty="0" sz="1300">
                <a:latin typeface="Times New Roman"/>
                <a:cs typeface="Times New Roman"/>
              </a:rPr>
              <a:t>término</a:t>
            </a:r>
            <a:r>
              <a:rPr dirty="0" sz="1300" spc="-2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em</a:t>
            </a:r>
            <a:r>
              <a:rPr dirty="0" sz="1300" spc="-3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31</a:t>
            </a:r>
            <a:r>
              <a:rPr dirty="0" sz="1300" spc="-2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de</a:t>
            </a:r>
            <a:r>
              <a:rPr dirty="0" sz="1300" spc="-1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dezembro</a:t>
            </a:r>
            <a:r>
              <a:rPr dirty="0" sz="1300" spc="-2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de</a:t>
            </a:r>
            <a:r>
              <a:rPr dirty="0" sz="1300" spc="-2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2025,</a:t>
            </a:r>
            <a:r>
              <a:rPr dirty="0" sz="1300" spc="-15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revogadas</a:t>
            </a:r>
            <a:r>
              <a:rPr dirty="0" sz="1300" spc="-2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as</a:t>
            </a:r>
            <a:r>
              <a:rPr dirty="0" sz="1300" spc="-2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disposições</a:t>
            </a:r>
            <a:r>
              <a:rPr dirty="0" sz="1300" spc="-2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em</a:t>
            </a:r>
            <a:r>
              <a:rPr dirty="0" sz="1300" spc="-20">
                <a:latin typeface="Times New Roman"/>
                <a:cs typeface="Times New Roman"/>
              </a:rPr>
              <a:t> </a:t>
            </a:r>
            <a:r>
              <a:rPr dirty="0" sz="1300" spc="-10">
                <a:latin typeface="Times New Roman"/>
                <a:cs typeface="Times New Roman"/>
              </a:rPr>
              <a:t>contrário.</a:t>
            </a:r>
            <a:endParaRPr sz="1300">
              <a:latin typeface="Times New Roman"/>
              <a:cs typeface="Times New Roman"/>
            </a:endParaRPr>
          </a:p>
        </p:txBody>
      </p:sp>
      <p:sp>
        <p:nvSpPr>
          <p:cNvPr id="3" name="object 3" descr=""/>
          <p:cNvSpPr txBox="1"/>
          <p:nvPr/>
        </p:nvSpPr>
        <p:spPr>
          <a:xfrm>
            <a:off x="4431287" y="5869933"/>
            <a:ext cx="2510155" cy="22352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1300" spc="-10">
                <a:latin typeface="Times New Roman"/>
                <a:cs typeface="Times New Roman"/>
              </a:rPr>
              <a:t>Registre-</a:t>
            </a:r>
            <a:r>
              <a:rPr dirty="0" sz="1300">
                <a:latin typeface="Times New Roman"/>
                <a:cs typeface="Times New Roman"/>
              </a:rPr>
              <a:t>se,</a:t>
            </a:r>
            <a:r>
              <a:rPr dirty="0" sz="1300" spc="40">
                <a:latin typeface="Times New Roman"/>
                <a:cs typeface="Times New Roman"/>
              </a:rPr>
              <a:t> </a:t>
            </a:r>
            <a:r>
              <a:rPr dirty="0" sz="1300" spc="-10">
                <a:latin typeface="Times New Roman"/>
                <a:cs typeface="Times New Roman"/>
              </a:rPr>
              <a:t>Publique-</a:t>
            </a:r>
            <a:r>
              <a:rPr dirty="0" sz="1300">
                <a:latin typeface="Times New Roman"/>
                <a:cs typeface="Times New Roman"/>
              </a:rPr>
              <a:t>se</a:t>
            </a:r>
            <a:r>
              <a:rPr dirty="0" sz="1300" spc="50">
                <a:latin typeface="Times New Roman"/>
                <a:cs typeface="Times New Roman"/>
              </a:rPr>
              <a:t> </a:t>
            </a:r>
            <a:r>
              <a:rPr dirty="0" sz="1300">
                <a:latin typeface="Times New Roman"/>
                <a:cs typeface="Times New Roman"/>
              </a:rPr>
              <a:t>e</a:t>
            </a:r>
            <a:r>
              <a:rPr dirty="0" sz="1300" spc="45">
                <a:latin typeface="Times New Roman"/>
                <a:cs typeface="Times New Roman"/>
              </a:rPr>
              <a:t> </a:t>
            </a:r>
            <a:r>
              <a:rPr dirty="0" sz="1300" spc="-10">
                <a:latin typeface="Times New Roman"/>
                <a:cs typeface="Times New Roman"/>
              </a:rPr>
              <a:t>Cumpra-</a:t>
            </a:r>
            <a:r>
              <a:rPr dirty="0" sz="1300" spc="-25">
                <a:latin typeface="Times New Roman"/>
                <a:cs typeface="Times New Roman"/>
              </a:rPr>
              <a:t>se</a:t>
            </a:r>
            <a:endParaRPr sz="1300">
              <a:latin typeface="Times New Roman"/>
              <a:cs typeface="Times New Roman"/>
            </a:endParaRPr>
          </a:p>
        </p:txBody>
      </p:sp>
      <p:sp>
        <p:nvSpPr>
          <p:cNvPr id="4" name="object 4" descr=""/>
          <p:cNvSpPr txBox="1"/>
          <p:nvPr/>
        </p:nvSpPr>
        <p:spPr>
          <a:xfrm>
            <a:off x="4470908" y="7083037"/>
            <a:ext cx="2471420" cy="445134"/>
          </a:xfrm>
          <a:prstGeom prst="rect">
            <a:avLst/>
          </a:prstGeom>
        </p:spPr>
        <p:txBody>
          <a:bodyPr wrap="square" lIns="0" tIns="26034" rIns="0" bIns="0" rtlCol="0" vert="horz">
            <a:spAutoFit/>
          </a:bodyPr>
          <a:lstStyle/>
          <a:p>
            <a:pPr marL="129539" marR="5080" indent="-117475">
              <a:lnSpc>
                <a:spcPts val="1620"/>
              </a:lnSpc>
              <a:spcBef>
                <a:spcPts val="204"/>
              </a:spcBef>
            </a:pPr>
            <a:r>
              <a:rPr dirty="0" sz="1400" b="1">
                <a:latin typeface="Times New Roman"/>
                <a:cs typeface="Times New Roman"/>
              </a:rPr>
              <a:t>LUCAS</a:t>
            </a:r>
            <a:r>
              <a:rPr dirty="0" sz="1400" spc="-20" b="1">
                <a:latin typeface="Times New Roman"/>
                <a:cs typeface="Times New Roman"/>
              </a:rPr>
              <a:t> </a:t>
            </a:r>
            <a:r>
              <a:rPr dirty="0" sz="1400" b="1">
                <a:latin typeface="Times New Roman"/>
                <a:cs typeface="Times New Roman"/>
              </a:rPr>
              <a:t>DUTRA</a:t>
            </a:r>
            <a:r>
              <a:rPr dirty="0" sz="1400" spc="-25" b="1">
                <a:latin typeface="Times New Roman"/>
                <a:cs typeface="Times New Roman"/>
              </a:rPr>
              <a:t> </a:t>
            </a:r>
            <a:r>
              <a:rPr dirty="0" sz="1400" b="1">
                <a:latin typeface="Times New Roman"/>
                <a:cs typeface="Times New Roman"/>
              </a:rPr>
              <a:t>DOS</a:t>
            </a:r>
            <a:r>
              <a:rPr dirty="0" sz="1400" spc="-20" b="1">
                <a:latin typeface="Times New Roman"/>
                <a:cs typeface="Times New Roman"/>
              </a:rPr>
              <a:t> </a:t>
            </a:r>
            <a:r>
              <a:rPr dirty="0" sz="1400" spc="-10" b="1">
                <a:latin typeface="Times New Roman"/>
                <a:cs typeface="Times New Roman"/>
              </a:rPr>
              <a:t>SANTOS </a:t>
            </a:r>
            <a:r>
              <a:rPr dirty="0" sz="1400" b="1">
                <a:latin typeface="Times New Roman"/>
                <a:cs typeface="Times New Roman"/>
              </a:rPr>
              <a:t>PREFEITO</a:t>
            </a:r>
            <a:r>
              <a:rPr dirty="0" sz="1400" spc="-55" b="1">
                <a:latin typeface="Times New Roman"/>
                <a:cs typeface="Times New Roman"/>
              </a:rPr>
              <a:t> </a:t>
            </a:r>
            <a:r>
              <a:rPr dirty="0" sz="1400" spc="-10" b="1">
                <a:latin typeface="Times New Roman"/>
                <a:cs typeface="Times New Roman"/>
              </a:rPr>
              <a:t>MUNICIPAL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Rafael Sá</dc:creator>
  <dc:title>Microsoft Word - 2 PORTARIA CESSÃO -  ELISABETE BRAGA DA SILVA</dc:title>
  <dcterms:created xsi:type="dcterms:W3CDTF">2025-07-07T15:16:21Z</dcterms:created>
  <dcterms:modified xsi:type="dcterms:W3CDTF">2025-07-07T15:16:21Z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2025-06-17T00:00:00Z</vt:filetime>
  </property>
  <property fmtid="{D5CDD505-2E9C-101B-9397-08002B2CF9AE}" pid="3" name="LastSaved">
    <vt:filetime>2025-07-07T00:00:00Z</vt:filetime>
  </property>
  <property fmtid="{D5CDD505-2E9C-101B-9397-08002B2CF9AE}" pid="4" name="Producer">
    <vt:lpwstr>Microsoft: Print To PDF</vt:lpwstr>
  </property>
</Properties>
</file>