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9599" y="580793"/>
            <a:ext cx="694660" cy="68636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9295" y="624325"/>
            <a:ext cx="4097654" cy="135445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i="1">
                <a:latin typeface="Calibri"/>
                <a:cs typeface="Calibri"/>
              </a:rPr>
              <a:t>Estado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Rio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de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spc="-10" i="1">
                <a:latin typeface="Calibri"/>
                <a:cs typeface="Calibri"/>
              </a:rPr>
              <a:t>Janeiro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260"/>
              </a:spcBef>
            </a:pPr>
            <a:r>
              <a:rPr dirty="0" sz="1400" i="1">
                <a:latin typeface="Calibri"/>
                <a:cs typeface="Calibri"/>
              </a:rPr>
              <a:t>Prefeitura</a:t>
            </a:r>
            <a:r>
              <a:rPr dirty="0" sz="1400" spc="-4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Municipal</a:t>
            </a:r>
            <a:r>
              <a:rPr dirty="0" sz="1400" spc="-40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de</a:t>
            </a:r>
            <a:r>
              <a:rPr dirty="0" sz="1400" spc="-25" i="1">
                <a:latin typeface="Calibri"/>
                <a:cs typeface="Calibri"/>
              </a:rPr>
              <a:t> </a:t>
            </a:r>
            <a:r>
              <a:rPr dirty="0" sz="1400" spc="-10" i="1">
                <a:latin typeface="Calibri"/>
                <a:cs typeface="Calibri"/>
              </a:rPr>
              <a:t>Seropédica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620"/>
              </a:spcBef>
            </a:pPr>
            <a:endParaRPr sz="1400">
              <a:latin typeface="Calibri"/>
              <a:cs typeface="Calibri"/>
            </a:endParaRPr>
          </a:p>
          <a:p>
            <a:pPr marL="606425">
              <a:lnSpc>
                <a:spcPct val="100000"/>
              </a:lnSpc>
            </a:pPr>
            <a:r>
              <a:rPr dirty="0" sz="1500" b="1">
                <a:latin typeface="Times New Roman"/>
                <a:cs typeface="Times New Roman"/>
              </a:rPr>
              <a:t>PORTARIANº.</a:t>
            </a:r>
            <a:r>
              <a:rPr dirty="0" sz="1500" spc="-25" b="1">
                <a:latin typeface="Times New Roman"/>
                <a:cs typeface="Times New Roman"/>
              </a:rPr>
              <a:t> </a:t>
            </a:r>
            <a:r>
              <a:rPr dirty="0" sz="1500" b="1">
                <a:latin typeface="Times New Roman"/>
                <a:cs typeface="Times New Roman"/>
              </a:rPr>
              <a:t>0476de</a:t>
            </a:r>
            <a:r>
              <a:rPr dirty="0" sz="1500" spc="-30" b="1">
                <a:latin typeface="Times New Roman"/>
                <a:cs typeface="Times New Roman"/>
              </a:rPr>
              <a:t> </a:t>
            </a:r>
            <a:r>
              <a:rPr dirty="0" sz="1500" b="1">
                <a:latin typeface="Times New Roman"/>
                <a:cs typeface="Times New Roman"/>
              </a:rPr>
              <a:t>20</a:t>
            </a:r>
            <a:r>
              <a:rPr dirty="0" sz="1500" spc="-20" b="1">
                <a:latin typeface="Times New Roman"/>
                <a:cs typeface="Times New Roman"/>
              </a:rPr>
              <a:t> </a:t>
            </a:r>
            <a:r>
              <a:rPr dirty="0" sz="1500" b="1">
                <a:latin typeface="Times New Roman"/>
                <a:cs typeface="Times New Roman"/>
              </a:rPr>
              <a:t>de</a:t>
            </a:r>
            <a:r>
              <a:rPr dirty="0" sz="1500" spc="-15" b="1">
                <a:latin typeface="Times New Roman"/>
                <a:cs typeface="Times New Roman"/>
              </a:rPr>
              <a:t> </a:t>
            </a:r>
            <a:r>
              <a:rPr dirty="0" sz="1500" b="1">
                <a:latin typeface="Times New Roman"/>
                <a:cs typeface="Times New Roman"/>
              </a:rPr>
              <a:t>maiode</a:t>
            </a:r>
            <a:r>
              <a:rPr dirty="0" sz="1500" spc="-20" b="1">
                <a:latin typeface="Times New Roman"/>
                <a:cs typeface="Times New Roman"/>
              </a:rPr>
              <a:t> </a:t>
            </a:r>
            <a:r>
              <a:rPr dirty="0" sz="1500" spc="-10" b="1">
                <a:latin typeface="Times New Roman"/>
                <a:cs typeface="Times New Roman"/>
              </a:rPr>
              <a:t>2025.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706627" y="2643625"/>
            <a:ext cx="6238240" cy="286575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algn="just" marL="12700" marR="6350">
              <a:lnSpc>
                <a:spcPct val="96100"/>
              </a:lnSpc>
              <a:spcBef>
                <a:spcPts val="170"/>
              </a:spcBef>
            </a:pPr>
            <a:r>
              <a:rPr dirty="0" sz="1400" b="1">
                <a:latin typeface="Times New Roman"/>
                <a:cs typeface="Times New Roman"/>
              </a:rPr>
              <a:t>O</a:t>
            </a:r>
            <a:r>
              <a:rPr dirty="0" sz="1400" spc="-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PREFEITO</a:t>
            </a:r>
            <a:r>
              <a:rPr dirty="0" sz="1400" spc="-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MUNICIPAL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SEROPÉDICA,</a:t>
            </a:r>
            <a:r>
              <a:rPr dirty="0" sz="1400" spc="-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do</a:t>
            </a:r>
            <a:r>
              <a:rPr dirty="0" sz="1400" spc="-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Estado</a:t>
            </a:r>
            <a:r>
              <a:rPr dirty="0" sz="1400" spc="-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do</a:t>
            </a:r>
            <a:r>
              <a:rPr dirty="0" sz="1400" spc="-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Rio</a:t>
            </a:r>
            <a:r>
              <a:rPr dirty="0" sz="1400" spc="-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Janeiro,</a:t>
            </a:r>
            <a:r>
              <a:rPr dirty="0" sz="1400" spc="-35" b="1">
                <a:latin typeface="Times New Roman"/>
                <a:cs typeface="Times New Roman"/>
              </a:rPr>
              <a:t> </a:t>
            </a:r>
            <a:r>
              <a:rPr dirty="0" sz="1400" spc="-25" b="1">
                <a:latin typeface="Times New Roman"/>
                <a:cs typeface="Times New Roman"/>
              </a:rPr>
              <a:t>no </a:t>
            </a:r>
            <a:r>
              <a:rPr dirty="0" sz="1400" b="1">
                <a:latin typeface="Times New Roman"/>
                <a:cs typeface="Times New Roman"/>
              </a:rPr>
              <a:t>uso</a:t>
            </a:r>
            <a:r>
              <a:rPr dirty="0" sz="1400" spc="1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1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suas</a:t>
            </a:r>
            <a:r>
              <a:rPr dirty="0" sz="1400" spc="1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atribuições</a:t>
            </a:r>
            <a:r>
              <a:rPr dirty="0" sz="1400" spc="1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que</a:t>
            </a:r>
            <a:r>
              <a:rPr dirty="0" sz="1400" spc="1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lhe</a:t>
            </a:r>
            <a:r>
              <a:rPr dirty="0" sz="1400" spc="114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são</a:t>
            </a:r>
            <a:r>
              <a:rPr dirty="0" sz="1400" spc="1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conferidas,</a:t>
            </a:r>
            <a:r>
              <a:rPr dirty="0" sz="1400" spc="1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na</a:t>
            </a:r>
            <a:r>
              <a:rPr dirty="0" sz="1400" spc="1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forma</a:t>
            </a:r>
            <a:r>
              <a:rPr dirty="0" sz="1400" spc="1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do</a:t>
            </a:r>
            <a:r>
              <a:rPr dirty="0" sz="1400" spc="1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Art.</a:t>
            </a:r>
            <a:r>
              <a:rPr dirty="0" sz="1400" spc="1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74,</a:t>
            </a:r>
            <a:r>
              <a:rPr dirty="0" sz="1400" spc="1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incisos</a:t>
            </a:r>
            <a:r>
              <a:rPr dirty="0" sz="1400" spc="1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V</a:t>
            </a:r>
            <a:r>
              <a:rPr dirty="0" sz="1400" spc="105" b="1">
                <a:latin typeface="Times New Roman"/>
                <a:cs typeface="Times New Roman"/>
              </a:rPr>
              <a:t> </a:t>
            </a:r>
            <a:r>
              <a:rPr dirty="0" sz="1400" spc="-50" b="1">
                <a:latin typeface="Times New Roman"/>
                <a:cs typeface="Times New Roman"/>
              </a:rPr>
              <a:t>e </a:t>
            </a:r>
            <a:r>
              <a:rPr dirty="0" sz="1400" b="1">
                <a:latin typeface="Times New Roman"/>
                <a:cs typeface="Times New Roman"/>
              </a:rPr>
              <a:t>VII,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da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Lei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Orgânica</a:t>
            </a:r>
            <a:r>
              <a:rPr dirty="0" sz="1400" spc="-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do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Município</a:t>
            </a:r>
            <a:r>
              <a:rPr dirty="0" sz="1200" spc="-10">
                <a:latin typeface="Times New Roman"/>
                <a:cs typeface="Times New Roman"/>
              </a:rPr>
              <a:t>,</a:t>
            </a:r>
            <a:endParaRPr sz="1200">
              <a:latin typeface="Times New Roman"/>
              <a:cs typeface="Times New Roman"/>
            </a:endParaRPr>
          </a:p>
          <a:p>
            <a:pPr algn="r" marR="5715">
              <a:lnSpc>
                <a:spcPct val="100000"/>
              </a:lnSpc>
              <a:spcBef>
                <a:spcPts val="1315"/>
              </a:spcBef>
            </a:pPr>
            <a:r>
              <a:rPr dirty="0" sz="1200" spc="-10" b="1">
                <a:latin typeface="Times New Roman"/>
                <a:cs typeface="Times New Roman"/>
              </a:rPr>
              <a:t>RESOLVE: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5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5800"/>
              </a:lnSpc>
            </a:pPr>
            <a:r>
              <a:rPr dirty="0" sz="1300">
                <a:latin typeface="Times New Roman"/>
                <a:cs typeface="Times New Roman"/>
              </a:rPr>
              <a:t>Art.</a:t>
            </a:r>
            <a:r>
              <a:rPr dirty="0" sz="1300" spc="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1º</a:t>
            </a:r>
            <a:r>
              <a:rPr dirty="0" sz="1300" spc="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-</a:t>
            </a:r>
            <a:r>
              <a:rPr dirty="0" sz="1300" spc="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Fica</a:t>
            </a:r>
            <a:r>
              <a:rPr dirty="0" sz="1300" spc="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disposto</a:t>
            </a:r>
            <a:r>
              <a:rPr dirty="0" sz="1300" spc="8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a</a:t>
            </a:r>
            <a:r>
              <a:rPr dirty="0" sz="1300" spc="70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CESSÃO</a:t>
            </a:r>
            <a:r>
              <a:rPr dirty="0" sz="1300" spc="60" b="1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da</a:t>
            </a:r>
            <a:r>
              <a:rPr dirty="0" sz="1300" spc="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servidora</a:t>
            </a:r>
            <a:r>
              <a:rPr dirty="0" sz="1300" spc="60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ANA</a:t>
            </a:r>
            <a:r>
              <a:rPr dirty="0" sz="1300" spc="7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CLAUDIA</a:t>
            </a:r>
            <a:r>
              <a:rPr dirty="0" sz="1300" spc="6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DUTRA</a:t>
            </a:r>
            <a:r>
              <a:rPr dirty="0" sz="1300" spc="8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DE</a:t>
            </a:r>
            <a:r>
              <a:rPr dirty="0" sz="1300" spc="65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SANTANA </a:t>
            </a:r>
            <a:r>
              <a:rPr dirty="0" sz="1300" b="1">
                <a:latin typeface="Times New Roman"/>
                <a:cs typeface="Times New Roman"/>
              </a:rPr>
              <a:t>DE</a:t>
            </a:r>
            <a:r>
              <a:rPr dirty="0" sz="1300" spc="1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AZEVEDO</a:t>
            </a:r>
            <a:r>
              <a:rPr dirty="0" sz="1300">
                <a:latin typeface="Times New Roman"/>
                <a:cs typeface="Times New Roman"/>
              </a:rPr>
              <a:t>,</a:t>
            </a:r>
            <a:r>
              <a:rPr dirty="0" sz="1300" spc="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Matrícula</a:t>
            </a:r>
            <a:r>
              <a:rPr dirty="0" sz="1300" spc="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n.º</a:t>
            </a:r>
            <a:r>
              <a:rPr dirty="0" sz="1300" spc="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3474,</a:t>
            </a:r>
            <a:r>
              <a:rPr dirty="0" sz="1300" spc="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Zelador</a:t>
            </a:r>
            <a:r>
              <a:rPr dirty="0" sz="1300" spc="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Escolar,</a:t>
            </a:r>
            <a:r>
              <a:rPr dirty="0" sz="1300" spc="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lotada</a:t>
            </a:r>
            <a:r>
              <a:rPr dirty="0" sz="1300" spc="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na</a:t>
            </a:r>
            <a:r>
              <a:rPr dirty="0" sz="1300" spc="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Secretaria</a:t>
            </a:r>
            <a:r>
              <a:rPr dirty="0" sz="1300" spc="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de Educação,</a:t>
            </a:r>
            <a:r>
              <a:rPr dirty="0" sz="1300" spc="15">
                <a:latin typeface="Times New Roman"/>
                <a:cs typeface="Times New Roman"/>
              </a:rPr>
              <a:t> </a:t>
            </a:r>
            <a:r>
              <a:rPr dirty="0" sz="1300" spc="-20">
                <a:latin typeface="Times New Roman"/>
                <a:cs typeface="Times New Roman"/>
              </a:rPr>
              <a:t>para </a:t>
            </a:r>
            <a:r>
              <a:rPr dirty="0" sz="1300">
                <a:latin typeface="Times New Roman"/>
                <a:cs typeface="Times New Roman"/>
              </a:rPr>
              <a:t>prestar</a:t>
            </a:r>
            <a:r>
              <a:rPr dirty="0" sz="1300" spc="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serviços</a:t>
            </a:r>
            <a:r>
              <a:rPr dirty="0" sz="1300" spc="1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na</a:t>
            </a:r>
            <a:r>
              <a:rPr dirty="0" sz="1300" spc="11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Câmara</a:t>
            </a:r>
            <a:r>
              <a:rPr dirty="0" sz="1300" spc="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Municipal</a:t>
            </a:r>
            <a:r>
              <a:rPr dirty="0" sz="1300" spc="1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de</a:t>
            </a:r>
            <a:r>
              <a:rPr dirty="0" sz="1300" spc="11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Seropédica,</a:t>
            </a:r>
            <a:r>
              <a:rPr dirty="0" sz="1300" spc="1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gabinete</a:t>
            </a:r>
            <a:r>
              <a:rPr dirty="0" sz="1300" spc="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da</a:t>
            </a:r>
            <a:r>
              <a:rPr dirty="0" sz="1300" spc="10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Vereadora</a:t>
            </a:r>
            <a:r>
              <a:rPr dirty="0" sz="1300" spc="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Luciana</a:t>
            </a:r>
            <a:r>
              <a:rPr dirty="0" sz="1300" spc="10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Alves</a:t>
            </a:r>
            <a:endParaRPr sz="1300">
              <a:latin typeface="Times New Roman"/>
              <a:cs typeface="Times New Roman"/>
            </a:endParaRPr>
          </a:p>
          <a:p>
            <a:pPr algn="just" marL="12700" marR="5715">
              <a:lnSpc>
                <a:spcPts val="1500"/>
              </a:lnSpc>
              <a:spcBef>
                <a:spcPts val="30"/>
              </a:spcBef>
            </a:pPr>
            <a:r>
              <a:rPr dirty="0" sz="1300">
                <a:latin typeface="Times New Roman"/>
                <a:cs typeface="Times New Roman"/>
              </a:rPr>
              <a:t>S.</a:t>
            </a:r>
            <a:r>
              <a:rPr dirty="0" sz="1300" spc="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das</a:t>
            </a:r>
            <a:r>
              <a:rPr dirty="0" sz="1300" spc="1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Chagas,</a:t>
            </a:r>
            <a:r>
              <a:rPr dirty="0" sz="1300" spc="10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a</a:t>
            </a:r>
            <a:r>
              <a:rPr dirty="0" sz="1300" spc="1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fim</a:t>
            </a:r>
            <a:r>
              <a:rPr dirty="0" sz="1300" spc="1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de</a:t>
            </a:r>
            <a:r>
              <a:rPr dirty="0" sz="1300" spc="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exercer</a:t>
            </a:r>
            <a:r>
              <a:rPr dirty="0" sz="1300" spc="1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suas</a:t>
            </a:r>
            <a:r>
              <a:rPr dirty="0" sz="1300" spc="10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atividades</a:t>
            </a:r>
            <a:r>
              <a:rPr dirty="0" sz="1300" spc="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laborais</a:t>
            </a:r>
            <a:r>
              <a:rPr dirty="0" sz="1300" spc="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nesse</a:t>
            </a:r>
            <a:r>
              <a:rPr dirty="0" sz="1300" spc="1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Órgão</a:t>
            </a:r>
            <a:r>
              <a:rPr dirty="0" sz="1300" spc="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e,</a:t>
            </a:r>
            <a:r>
              <a:rPr dirty="0" sz="1300" spc="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com</a:t>
            </a:r>
            <a:r>
              <a:rPr dirty="0" sz="1300" spc="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ônus</a:t>
            </a:r>
            <a:r>
              <a:rPr dirty="0" sz="1300" spc="10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para</a:t>
            </a:r>
            <a:r>
              <a:rPr dirty="0" sz="1300" spc="95">
                <a:latin typeface="Times New Roman"/>
                <a:cs typeface="Times New Roman"/>
              </a:rPr>
              <a:t> </a:t>
            </a:r>
            <a:r>
              <a:rPr dirty="0" sz="1300" spc="-20">
                <a:latin typeface="Times New Roman"/>
                <a:cs typeface="Times New Roman"/>
              </a:rPr>
              <a:t>esta </a:t>
            </a:r>
            <a:r>
              <a:rPr dirty="0" sz="1300" spc="-10">
                <a:latin typeface="Times New Roman"/>
                <a:cs typeface="Times New Roman"/>
              </a:rPr>
              <a:t>Prefeitura.</a:t>
            </a:r>
            <a:endParaRPr sz="13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500"/>
              </a:lnSpc>
              <a:spcBef>
                <a:spcPts val="1490"/>
              </a:spcBef>
            </a:pPr>
            <a:r>
              <a:rPr dirty="0" sz="1300">
                <a:latin typeface="Times New Roman"/>
                <a:cs typeface="Times New Roman"/>
              </a:rPr>
              <a:t>Art.</a:t>
            </a:r>
            <a:r>
              <a:rPr dirty="0" sz="1300" spc="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2º</a:t>
            </a:r>
            <a:r>
              <a:rPr dirty="0" sz="1300" spc="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-</a:t>
            </a:r>
            <a:r>
              <a:rPr dirty="0" sz="1300" spc="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A</a:t>
            </a:r>
            <a:r>
              <a:rPr dirty="0" sz="1300" spc="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cessão</a:t>
            </a:r>
            <a:r>
              <a:rPr dirty="0" sz="1300" spc="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disposta</a:t>
            </a:r>
            <a:r>
              <a:rPr dirty="0" sz="1300" spc="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nesta</a:t>
            </a:r>
            <a:r>
              <a:rPr dirty="0" sz="1300" spc="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Portaria</a:t>
            </a:r>
            <a:r>
              <a:rPr dirty="0" sz="1300" spc="5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tem</a:t>
            </a:r>
            <a:r>
              <a:rPr dirty="0" sz="1300" spc="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efeitos</a:t>
            </a:r>
            <a:r>
              <a:rPr dirty="0" sz="1300" spc="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retroagidos</a:t>
            </a:r>
            <a:r>
              <a:rPr dirty="0" sz="1300" spc="5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a</a:t>
            </a:r>
            <a:r>
              <a:rPr dirty="0" sz="1300" spc="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01</a:t>
            </a:r>
            <a:r>
              <a:rPr dirty="0" sz="1300" spc="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de</a:t>
            </a:r>
            <a:r>
              <a:rPr dirty="0" sz="1300" spc="5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abril</a:t>
            </a:r>
            <a:r>
              <a:rPr dirty="0" sz="1300" spc="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de</a:t>
            </a:r>
            <a:r>
              <a:rPr dirty="0" sz="1300" spc="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2025,</a:t>
            </a:r>
            <a:r>
              <a:rPr dirty="0" sz="1300" spc="65">
                <a:latin typeface="Times New Roman"/>
                <a:cs typeface="Times New Roman"/>
              </a:rPr>
              <a:t> </a:t>
            </a:r>
            <a:r>
              <a:rPr dirty="0" sz="1300" spc="-25">
                <a:latin typeface="Times New Roman"/>
                <a:cs typeface="Times New Roman"/>
              </a:rPr>
              <a:t>com </a:t>
            </a:r>
            <a:r>
              <a:rPr dirty="0" sz="1300">
                <a:latin typeface="Times New Roman"/>
                <a:cs typeface="Times New Roman"/>
              </a:rPr>
              <a:t>término</a:t>
            </a:r>
            <a:r>
              <a:rPr dirty="0" sz="1300" spc="-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em</a:t>
            </a:r>
            <a:r>
              <a:rPr dirty="0" sz="1300" spc="-3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31</a:t>
            </a:r>
            <a:r>
              <a:rPr dirty="0" sz="1300" spc="-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de</a:t>
            </a:r>
            <a:r>
              <a:rPr dirty="0" sz="1300" spc="-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dezembro</a:t>
            </a:r>
            <a:r>
              <a:rPr dirty="0" sz="1300" spc="-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de</a:t>
            </a:r>
            <a:r>
              <a:rPr dirty="0" sz="1300" spc="-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2025,</a:t>
            </a:r>
            <a:r>
              <a:rPr dirty="0" sz="1300" spc="-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revogadas</a:t>
            </a:r>
            <a:r>
              <a:rPr dirty="0" sz="1300" spc="-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as</a:t>
            </a:r>
            <a:r>
              <a:rPr dirty="0" sz="1300" spc="-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disposições</a:t>
            </a:r>
            <a:r>
              <a:rPr dirty="0" sz="1300" spc="-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em</a:t>
            </a:r>
            <a:r>
              <a:rPr dirty="0" sz="1300" spc="-2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contrário.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431287" y="6045193"/>
            <a:ext cx="251015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10">
                <a:latin typeface="Times New Roman"/>
                <a:cs typeface="Times New Roman"/>
              </a:rPr>
              <a:t>Registre-</a:t>
            </a:r>
            <a:r>
              <a:rPr dirty="0" sz="1300">
                <a:latin typeface="Times New Roman"/>
                <a:cs typeface="Times New Roman"/>
              </a:rPr>
              <a:t>se,</a:t>
            </a:r>
            <a:r>
              <a:rPr dirty="0" sz="1300" spc="4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Publique-</a:t>
            </a:r>
            <a:r>
              <a:rPr dirty="0" sz="1300">
                <a:latin typeface="Times New Roman"/>
                <a:cs typeface="Times New Roman"/>
              </a:rPr>
              <a:t>se</a:t>
            </a:r>
            <a:r>
              <a:rPr dirty="0" sz="1300" spc="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e</a:t>
            </a:r>
            <a:r>
              <a:rPr dirty="0" sz="1300" spc="4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Cumpra-</a:t>
            </a:r>
            <a:r>
              <a:rPr dirty="0" sz="1300" spc="-25">
                <a:latin typeface="Times New Roman"/>
                <a:cs typeface="Times New Roman"/>
              </a:rPr>
              <a:t>se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470908" y="7258297"/>
            <a:ext cx="2471420" cy="445134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129539" marR="5080" indent="-117475">
              <a:lnSpc>
                <a:spcPts val="1620"/>
              </a:lnSpc>
              <a:spcBef>
                <a:spcPts val="204"/>
              </a:spcBef>
            </a:pPr>
            <a:r>
              <a:rPr dirty="0" sz="1400" b="1">
                <a:latin typeface="Times New Roman"/>
                <a:cs typeface="Times New Roman"/>
              </a:rPr>
              <a:t>LUCAS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DUTRA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DOS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SANTOS </a:t>
            </a:r>
            <a:r>
              <a:rPr dirty="0" sz="1400" b="1">
                <a:latin typeface="Times New Roman"/>
                <a:cs typeface="Times New Roman"/>
              </a:rPr>
              <a:t>PREFEITO</a:t>
            </a:r>
            <a:r>
              <a:rPr dirty="0" sz="1400" spc="-5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MUNICIPAL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- 2 PORTARIA CESSÃO -  ELISABETE BRAGA DA SILVA</dc:title>
  <dcterms:created xsi:type="dcterms:W3CDTF">2025-07-07T15:26:12Z</dcterms:created>
  <dcterms:modified xsi:type="dcterms:W3CDTF">2025-07-07T15:26:12Z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2025-06-17T00:00:00Z</vt:filetime>
  </property>
  <property fmtid="{D5CDD505-2E9C-101B-9397-08002B2CF9AE}" pid="3" name="LastSaved">
    <vt:filetime>2025-07-07T00:00:00Z</vt:filetime>
  </property>
  <property fmtid="{D5CDD505-2E9C-101B-9397-08002B2CF9AE}" pid="4" name="Producer">
    <vt:lpwstr>Microsoft: Print To PDF</vt:lpwstr>
  </property>
</Properties>
</file>