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0268" y="580643"/>
            <a:ext cx="694943" cy="68732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5104" y="634993"/>
            <a:ext cx="6243955" cy="44983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786765">
              <a:lnSpc>
                <a:spcPct val="100000"/>
              </a:lnSpc>
              <a:spcBef>
                <a:spcPts val="105"/>
              </a:spcBef>
            </a:pPr>
            <a:r>
              <a:rPr dirty="0" sz="1400" spc="-10" i="1">
                <a:latin typeface="Calibri"/>
                <a:cs typeface="Calibri"/>
              </a:rPr>
              <a:t>EstadodoRiodeJaneiro</a:t>
            </a:r>
            <a:endParaRPr sz="1400">
              <a:latin typeface="Calibri"/>
              <a:cs typeface="Calibri"/>
            </a:endParaRPr>
          </a:p>
          <a:p>
            <a:pPr marL="786765">
              <a:lnSpc>
                <a:spcPct val="100000"/>
              </a:lnSpc>
              <a:spcBef>
                <a:spcPts val="1260"/>
              </a:spcBef>
            </a:pPr>
            <a:r>
              <a:rPr dirty="0" sz="1400" spc="-10" i="1">
                <a:latin typeface="Calibri"/>
                <a:cs typeface="Calibri"/>
              </a:rPr>
              <a:t>PrefeituraMunicipalde</a:t>
            </a:r>
            <a:r>
              <a:rPr dirty="0" sz="1400" spc="10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dirty="0" sz="1500" b="1">
                <a:latin typeface="Times New Roman"/>
                <a:cs typeface="Times New Roman"/>
              </a:rPr>
              <a:t>PORTARIANº.0477</a:t>
            </a:r>
            <a:r>
              <a:rPr dirty="0" sz="1500" spc="-25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de</a:t>
            </a:r>
            <a:r>
              <a:rPr dirty="0" sz="1500" spc="-20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20</a:t>
            </a:r>
            <a:r>
              <a:rPr dirty="0" sz="1500" spc="-25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de</a:t>
            </a:r>
            <a:r>
              <a:rPr dirty="0" sz="1500" spc="-20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maiode</a:t>
            </a:r>
            <a:r>
              <a:rPr dirty="0" sz="1500" spc="-20" b="1">
                <a:latin typeface="Times New Roman"/>
                <a:cs typeface="Times New Roman"/>
              </a:rPr>
              <a:t> </a:t>
            </a:r>
            <a:r>
              <a:rPr dirty="0" sz="1500" spc="-10" b="1">
                <a:latin typeface="Times New Roman"/>
                <a:cs typeface="Times New Roman"/>
              </a:rPr>
              <a:t>2025.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20"/>
              </a:spcBef>
            </a:pPr>
            <a:endParaRPr sz="15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610"/>
              </a:lnSpc>
              <a:spcBef>
                <a:spcPts val="5"/>
              </a:spcBef>
            </a:pPr>
            <a:r>
              <a:rPr dirty="0" sz="1400" b="1">
                <a:latin typeface="Times New Roman"/>
                <a:cs typeface="Times New Roman"/>
              </a:rPr>
              <a:t>O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MUNICIPALDE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SEROPÉDICA,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Estado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Rio</a:t>
            </a:r>
            <a:r>
              <a:rPr dirty="0" sz="1400" spc="1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deJaneiro,no </a:t>
            </a:r>
            <a:r>
              <a:rPr dirty="0" sz="1400" b="1">
                <a:latin typeface="Times New Roman"/>
                <a:cs typeface="Times New Roman"/>
              </a:rPr>
              <a:t>uso</a:t>
            </a:r>
            <a:r>
              <a:rPr dirty="0" sz="1400" spc="1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suas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atribuições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que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lhe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são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conferidas,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na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forma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Art.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74,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incisos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V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e </a:t>
            </a:r>
            <a:r>
              <a:rPr dirty="0" sz="1400" b="1">
                <a:latin typeface="Times New Roman"/>
                <a:cs typeface="Times New Roman"/>
              </a:rPr>
              <a:t>VII,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da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Lei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Orgânica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Município</a:t>
            </a:r>
            <a:r>
              <a:rPr dirty="0" sz="1200" spc="-10">
                <a:latin typeface="Times New Roman"/>
                <a:cs typeface="Times New Roman"/>
              </a:rPr>
              <a:t>,</a:t>
            </a:r>
            <a:endParaRPr sz="1200">
              <a:latin typeface="Times New Roman"/>
              <a:cs typeface="Times New Roman"/>
            </a:endParaRPr>
          </a:p>
          <a:p>
            <a:pPr algn="r" marR="6350">
              <a:lnSpc>
                <a:spcPct val="100000"/>
              </a:lnSpc>
              <a:spcBef>
                <a:spcPts val="127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5900"/>
              </a:lnSpc>
            </a:pPr>
            <a:r>
              <a:rPr dirty="0" sz="1300">
                <a:latin typeface="Times New Roman"/>
                <a:cs typeface="Times New Roman"/>
              </a:rPr>
              <a:t>Art.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1º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-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Fica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disposto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CESSÃO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da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servidora</a:t>
            </a:r>
            <a:r>
              <a:rPr dirty="0" sz="1300" b="1">
                <a:latin typeface="Times New Roman"/>
                <a:cs typeface="Times New Roman"/>
              </a:rPr>
              <a:t>TELMA</a:t>
            </a:r>
            <a:r>
              <a:rPr dirty="0" sz="1300" spc="2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DE</a:t>
            </a:r>
            <a:r>
              <a:rPr dirty="0" sz="1300" spc="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PAULA</a:t>
            </a:r>
            <a:r>
              <a:rPr dirty="0" sz="1300" spc="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BERRIEL</a:t>
            </a:r>
            <a:r>
              <a:rPr dirty="0" sz="1300" spc="15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,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Matrícula </a:t>
            </a:r>
            <a:r>
              <a:rPr dirty="0" sz="1300">
                <a:latin typeface="Times New Roman"/>
                <a:cs typeface="Times New Roman"/>
              </a:rPr>
              <a:t>n.º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3544,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Ajudante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Geral,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lotado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na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Secretaria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Saúde,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para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prestar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serviços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na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Câmara </a:t>
            </a:r>
            <a:r>
              <a:rPr dirty="0" sz="1300">
                <a:latin typeface="Times New Roman"/>
                <a:cs typeface="Times New Roman"/>
              </a:rPr>
              <a:t>Municipal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Seropédica,</a:t>
            </a:r>
            <a:r>
              <a:rPr dirty="0" sz="1300" spc="22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gabinete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da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Vereadora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Luciana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Alves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S.</a:t>
            </a:r>
            <a:r>
              <a:rPr dirty="0" sz="1300" spc="22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das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Chagas,</a:t>
            </a:r>
            <a:r>
              <a:rPr dirty="0" sz="1300" spc="22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fim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de </a:t>
            </a:r>
            <a:r>
              <a:rPr dirty="0" sz="1300">
                <a:latin typeface="Times New Roman"/>
                <a:cs typeface="Times New Roman"/>
              </a:rPr>
              <a:t>exercer</a:t>
            </a:r>
            <a:r>
              <a:rPr dirty="0" sz="1300" spc="-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suas</a:t>
            </a:r>
            <a:r>
              <a:rPr dirty="0" sz="1300" spc="-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atividades</a:t>
            </a:r>
            <a:r>
              <a:rPr dirty="0" sz="1300" spc="-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laborais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nesse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Órgão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e,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com</a:t>
            </a:r>
            <a:r>
              <a:rPr dirty="0" sz="1300" spc="-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ônus</a:t>
            </a:r>
            <a:r>
              <a:rPr dirty="0" sz="1300" spc="-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para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esta</a:t>
            </a:r>
            <a:r>
              <a:rPr dirty="0" sz="1300" spc="-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Prefeitura.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500"/>
              </a:lnSpc>
              <a:spcBef>
                <a:spcPts val="5"/>
              </a:spcBef>
            </a:pPr>
            <a:r>
              <a:rPr dirty="0" sz="1300">
                <a:latin typeface="Times New Roman"/>
                <a:cs typeface="Times New Roman"/>
              </a:rPr>
              <a:t>Art.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2º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-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cessão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disposta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nesta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Portaria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tem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efeitos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retroagidos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01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abril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2025,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com </a:t>
            </a:r>
            <a:r>
              <a:rPr dirty="0" sz="1300">
                <a:latin typeface="Times New Roman"/>
                <a:cs typeface="Times New Roman"/>
              </a:rPr>
              <a:t>término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em</a:t>
            </a:r>
            <a:r>
              <a:rPr dirty="0" sz="1300" spc="-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31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dezembro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2025,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revogadas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as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disposições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em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contrário.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470908" y="6891013"/>
            <a:ext cx="2338070" cy="451484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129539" marR="5080" indent="-117475">
              <a:lnSpc>
                <a:spcPts val="1670"/>
              </a:lnSpc>
              <a:spcBef>
                <a:spcPts val="165"/>
              </a:spcBef>
            </a:pPr>
            <a:r>
              <a:rPr dirty="0" sz="1400" spc="-10" b="1">
                <a:latin typeface="Times New Roman"/>
                <a:cs typeface="Times New Roman"/>
              </a:rPr>
              <a:t>LUCASDUTRADOSSANTOS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431284" y="5668765"/>
            <a:ext cx="2382520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10">
                <a:latin typeface="Times New Roman"/>
                <a:cs typeface="Times New Roman"/>
              </a:rPr>
              <a:t>Registre-se,Publique-seeCumpra-</a:t>
            </a:r>
            <a:r>
              <a:rPr dirty="0" sz="1300" spc="-25">
                <a:latin typeface="Times New Roman"/>
                <a:cs typeface="Times New Roman"/>
              </a:rPr>
              <a:t>se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- 477 PMS</dc:title>
  <dcterms:created xsi:type="dcterms:W3CDTF">2025-07-07T16:29:36Z</dcterms:created>
  <dcterms:modified xsi:type="dcterms:W3CDTF">2025-07-07T16:29:36Z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