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42136" y="1689600"/>
            <a:ext cx="46589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478/2025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21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MAIO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697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ANDREIA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ABREU</a:t>
            </a:r>
            <a:r>
              <a:rPr dirty="0" sz="1400" spc="3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TONASSI </a:t>
            </a:r>
            <a:r>
              <a:rPr dirty="0" sz="1400" b="1">
                <a:latin typeface="Arial"/>
                <a:cs typeface="Arial"/>
              </a:rPr>
              <a:t>BRITO,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11947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180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610"/>
              </a:lnSpc>
              <a:spcBef>
                <a:spcPts val="40"/>
              </a:spcBef>
            </a:pP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 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 Regime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08/05/2025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3508/2025.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478-25 ANDREIA DE ABREU TONASSI</dc:title>
  <dcterms:created xsi:type="dcterms:W3CDTF">2025-07-07T16:32:03Z</dcterms:created>
  <dcterms:modified xsi:type="dcterms:W3CDTF">2025-07-07T16:32:03Z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