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6426" y="241911"/>
            <a:ext cx="837282" cy="82834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332" y="205740"/>
            <a:ext cx="1277112" cy="9143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100" y="420110"/>
            <a:ext cx="6216015" cy="524383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515235" indent="-63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479/2025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6700"/>
              </a:lnSpc>
              <a:spcBef>
                <a:spcPts val="1330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PROCESO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19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9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6990/2023</a:t>
            </a:r>
            <a:r>
              <a:rPr dirty="0" sz="1200" spc="19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5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ATA</a:t>
            </a:r>
            <a:r>
              <a:rPr dirty="0" sz="1200" spc="15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95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019-</a:t>
            </a:r>
            <a:r>
              <a:rPr dirty="0" sz="1200" b="1">
                <a:latin typeface="Times New Roman"/>
                <a:cs typeface="Times New Roman"/>
              </a:rPr>
              <a:t>A/2024</a:t>
            </a:r>
            <a:r>
              <a:rPr dirty="0" sz="1200" spc="19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95" b="1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019-B/2024 </a:t>
            </a:r>
            <a:r>
              <a:rPr dirty="0" sz="1200" b="1">
                <a:latin typeface="Times New Roman"/>
                <a:cs typeface="Times New Roman"/>
              </a:rPr>
              <a:t>(AQUISIÇÃO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EQUIPAMENTOS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INFORMÁTICA).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6990/2023.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0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Luiz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Cesar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Britz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Ferreira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Coordenador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Compras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Almoxarifado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6562475;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6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Michael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Rodrigues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Rangel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Carvalho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0">
                <a:latin typeface="Times New Roman"/>
                <a:cs typeface="Times New Roman"/>
              </a:rPr>
              <a:t> Cargo: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Auxiliar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Administrativo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6562373;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90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João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Filipe de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Souza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Cavalcante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Auxiliar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Administrativo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6562476.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01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março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6985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22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903" y="6685274"/>
            <a:ext cx="249301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4151" y="7866381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 Dutra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Portaria nº 479-25 saúde 22-05-25</dc:title>
  <dcterms:created xsi:type="dcterms:W3CDTF">2025-07-07T16:59:39Z</dcterms:created>
  <dcterms:modified xsi:type="dcterms:W3CDTF">2025-07-07T16:59:39Z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