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25667" y="269747"/>
            <a:ext cx="1411224" cy="8763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21536" y="654805"/>
            <a:ext cx="279336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287020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Arial"/>
                <a:cs typeface="Arial"/>
              </a:rPr>
              <a:t>Estado</a:t>
            </a:r>
            <a:r>
              <a:rPr dirty="0" sz="1400" spc="-2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do Rio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15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Janeiro </a:t>
            </a:r>
            <a:r>
              <a:rPr dirty="0" sz="1400" i="1">
                <a:latin typeface="Arial"/>
                <a:cs typeface="Arial"/>
              </a:rPr>
              <a:t>Prefeitura</a:t>
            </a:r>
            <a:r>
              <a:rPr dirty="0" sz="1400" spc="-3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Municipal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30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Seropédica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32279" y="1674360"/>
            <a:ext cx="41509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480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22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MAIO 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8319" y="2436361"/>
            <a:ext cx="6509384" cy="30130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02235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suas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lhe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são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considerando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regulamentar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fiscalizar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cumprimento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contratos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Meio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Ambiente,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Sustentabilidade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>
                <a:latin typeface="Arial MT"/>
                <a:cs typeface="Arial MT"/>
              </a:rPr>
              <a:t>Bem-Estar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animal.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RESOLVE: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1°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CRISTIAN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CÉSAR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MARCONDES,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matricula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n°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290433451,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Meio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Ambiente,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Sustentabilidade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Bem-</a:t>
            </a:r>
            <a:r>
              <a:rPr dirty="0" sz="1200">
                <a:latin typeface="Arial MT"/>
                <a:cs typeface="Arial MT"/>
              </a:rPr>
              <a:t>Estar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Animal,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Função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Gestor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Áreas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Proteção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Ambiental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(APAs)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Serra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Catumbi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Serra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da </a:t>
            </a:r>
            <a:r>
              <a:rPr dirty="0" sz="1200" spc="-10">
                <a:latin typeface="Arial MT"/>
                <a:cs typeface="Arial MT"/>
              </a:rPr>
              <a:t>Cambraia.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Art.2º-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publicação,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revogando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disposições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8319" y="5941562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2400" y="6993122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965" y="356127"/>
            <a:ext cx="847037" cy="9769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480 PUBLICAR</dc:title>
  <dcterms:created xsi:type="dcterms:W3CDTF">2025-07-07T17:09:59Z</dcterms:created>
  <dcterms:modified xsi:type="dcterms:W3CDTF">2025-07-07T17:09:59Z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