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7970" y="2800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91555" y="434339"/>
            <a:ext cx="989075" cy="7086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7983" y="420110"/>
            <a:ext cx="5966460" cy="53841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265680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Secretaria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Governo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501/2025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MUNICIPAL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Governo.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300"/>
              </a:lnSpc>
              <a:spcBef>
                <a:spcPts val="1340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</a:t>
            </a:r>
            <a:r>
              <a:rPr dirty="0" sz="1200" spc="2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ADITIVO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3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3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007/2024,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25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PROCESSO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31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3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14.074/2023.</a:t>
            </a:r>
            <a:r>
              <a:rPr dirty="0" sz="1200" spc="3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(CONTRATAÇÃO</a:t>
            </a:r>
            <a:r>
              <a:rPr dirty="0" sz="1200" spc="31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PRESTAÇÃO</a:t>
            </a:r>
            <a:r>
              <a:rPr dirty="0" sz="1200" spc="325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SERVIÇOS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PUBLICAÇÃO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EXPEDIENTES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CONTRATANTE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DIÁRIO OFICIAL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0" b="1">
                <a:latin typeface="Times New Roman"/>
                <a:cs typeface="Times New Roman"/>
              </a:rPr>
              <a:t> ESTADO</a:t>
            </a:r>
            <a:r>
              <a:rPr dirty="0" sz="1200" b="1">
                <a:latin typeface="Times New Roman"/>
                <a:cs typeface="Times New Roman"/>
              </a:rPr>
              <a:t> 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RIO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JANEIRO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IOERJ)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1º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aditivo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007/2024,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processo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14.074/2023.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7620" indent="172085">
              <a:lnSpc>
                <a:spcPts val="1380"/>
              </a:lnSpc>
              <a:buAutoNum type="arabicParenR"/>
              <a:tabLst>
                <a:tab pos="184785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</a:t>
            </a:r>
            <a:r>
              <a:rPr dirty="0" sz="1200">
                <a:latin typeface="Times New Roman"/>
                <a:cs typeface="Times New Roman"/>
              </a:rPr>
              <a:t>Institucionais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7165" indent="-164465">
              <a:lnSpc>
                <a:spcPts val="1315"/>
              </a:lnSpc>
              <a:buAutoNum type="arabicParenR"/>
              <a:tabLst>
                <a:tab pos="177165" algn="l"/>
              </a:tabLst>
            </a:pPr>
            <a:r>
              <a:rPr dirty="0" sz="1200" b="1">
                <a:latin typeface="Times New Roman"/>
                <a:cs typeface="Times New Roman"/>
              </a:rPr>
              <a:t>Camila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Francisco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Diretora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Oficiais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290433634;</a:t>
            </a:r>
            <a:endParaRPr sz="1200">
              <a:latin typeface="Times New Roman"/>
              <a:cs typeface="Times New Roman"/>
            </a:endParaRPr>
          </a:p>
          <a:p>
            <a:pPr marL="177165" indent="-164465">
              <a:lnSpc>
                <a:spcPts val="1410"/>
              </a:lnSpc>
              <a:buAutoNum type="arabicParenR"/>
              <a:tabLst>
                <a:tab pos="177165" algn="l"/>
              </a:tabLst>
            </a:pPr>
            <a:r>
              <a:rPr dirty="0" sz="1200" b="1">
                <a:latin typeface="Times New Roman"/>
                <a:cs typeface="Times New Roman"/>
              </a:rPr>
              <a:t>Lucio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Tunala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Resende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290433633.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março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33620" y="6471914"/>
            <a:ext cx="2018664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23819" y="7351262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84067" y="8328152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501-25 Governo 26-05-2025</dc:title>
  <dcterms:created xsi:type="dcterms:W3CDTF">2025-07-07T17:13:09Z</dcterms:created>
  <dcterms:modified xsi:type="dcterms:W3CDTF">2025-07-07T17:13:09Z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