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2365" cy="54190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158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L="3048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505/2025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400"/>
              </a:lnSpc>
              <a:spcBef>
                <a:spcPts val="133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PROCESO</a:t>
            </a:r>
            <a:r>
              <a:rPr dirty="0" sz="1200" spc="3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2.217/2025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b="1">
                <a:latin typeface="Times New Roman"/>
                <a:cs typeface="Times New Roman"/>
              </a:rPr>
              <a:t>CONSTRUÇÃO</a:t>
            </a:r>
            <a:r>
              <a:rPr dirty="0" sz="1200" spc="3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3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CENTRO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ATENÇÃO</a:t>
            </a:r>
            <a:r>
              <a:rPr dirty="0" sz="1200" spc="3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PSICOSSOCIAL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INFANTO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JUVENIL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- </a:t>
            </a:r>
            <a:r>
              <a:rPr dirty="0" sz="1200" b="1">
                <a:latin typeface="Times New Roman"/>
                <a:cs typeface="Times New Roman"/>
              </a:rPr>
              <a:t>CAPSi),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1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ATENDER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 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2.217/2025.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José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Romildo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Lima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Júnior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290433802;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Cabral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Fiscalização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290434366;</a:t>
            </a:r>
            <a:endParaRPr sz="1100">
              <a:latin typeface="Times New Roman"/>
              <a:cs typeface="Times New Roman"/>
            </a:endParaRPr>
          </a:p>
          <a:p>
            <a:pPr marL="161925" indent="-149225">
              <a:lnSpc>
                <a:spcPts val="1290"/>
              </a:lnSpc>
              <a:buAutoNum type="arabicParenR"/>
              <a:tabLst>
                <a:tab pos="161925" algn="l"/>
              </a:tabLst>
            </a:pPr>
            <a:r>
              <a:rPr dirty="0" sz="1100" b="1">
                <a:latin typeface="Times New Roman"/>
                <a:cs typeface="Times New Roman"/>
              </a:rPr>
              <a:t>Thiago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Santana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290433475.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860533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804164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nº 505-25 saúde 28-05-25 2</dc:title>
  <dcterms:created xsi:type="dcterms:W3CDTF">2025-07-07T18:13:10Z</dcterms:created>
  <dcterms:modified xsi:type="dcterms:W3CDTF">2025-07-07T18:13:10Z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