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6426" y="241911"/>
            <a:ext cx="837282" cy="82834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23332" y="205740"/>
            <a:ext cx="1277112" cy="9143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673100" y="420110"/>
            <a:ext cx="6216015" cy="524383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155700" marR="2515235" indent="-63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10" b="1">
                <a:latin typeface="Arial"/>
                <a:cs typeface="Arial"/>
              </a:rPr>
              <a:t> Municipal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506/2025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considerando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necessidade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fiscalizar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o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contratos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Obras.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700"/>
              </a:lnSpc>
              <a:spcBef>
                <a:spcPts val="1330"/>
              </a:spcBef>
            </a:pPr>
            <a:r>
              <a:rPr dirty="0" sz="1200">
                <a:latin typeface="Times New Roman"/>
                <a:cs typeface="Times New Roman"/>
              </a:rPr>
              <a:t>ESTABELECE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CUMPRIMENTO</a:t>
            </a:r>
            <a:r>
              <a:rPr dirty="0" sz="1200" spc="3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 spc="-25" b="1">
                <a:latin typeface="Times New Roman"/>
                <a:cs typeface="Times New Roman"/>
              </a:rPr>
              <a:t>DO </a:t>
            </a:r>
            <a:r>
              <a:rPr dirty="0" sz="1200" b="1">
                <a:latin typeface="Times New Roman"/>
                <a:cs typeface="Times New Roman"/>
              </a:rPr>
              <a:t>PROCESO</a:t>
            </a:r>
            <a:r>
              <a:rPr dirty="0" sz="1200" spc="13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ADMINISTRATIVO</a:t>
            </a:r>
            <a:r>
              <a:rPr dirty="0" sz="1200" spc="16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5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409/2021,</a:t>
            </a:r>
            <a:r>
              <a:rPr dirty="0" sz="1200" spc="15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PARA</a:t>
            </a:r>
            <a:r>
              <a:rPr dirty="0" sz="1200" spc="4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ATENDER</a:t>
            </a:r>
            <a:r>
              <a:rPr dirty="0" sz="1200" spc="16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5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165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DE </a:t>
            </a:r>
            <a:r>
              <a:rPr dirty="0" sz="1200" spc="-10" b="1">
                <a:latin typeface="Times New Roman"/>
                <a:cs typeface="Times New Roman"/>
              </a:rPr>
              <a:t>SEROPÉDICA.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11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1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abaixo,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comissão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fiscalização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cumprimento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termos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processo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administrativo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409/2021.</a:t>
            </a:r>
            <a:endParaRPr sz="1200">
              <a:latin typeface="Times New Roman"/>
              <a:cs typeface="Times New Roman"/>
            </a:endParaRPr>
          </a:p>
          <a:p>
            <a:pPr marL="164465" indent="-151765">
              <a:lnSpc>
                <a:spcPts val="1295"/>
              </a:lnSpc>
              <a:spcBef>
                <a:spcPts val="1300"/>
              </a:spcBef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Alba</a:t>
            </a:r>
            <a:r>
              <a:rPr dirty="0" sz="1100" spc="-4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Valéria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Pires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Silva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Chefe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Gabinete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290433778;</a:t>
            </a:r>
            <a:endParaRPr sz="1100">
              <a:latin typeface="Times New Roman"/>
              <a:cs typeface="Times New Roman"/>
            </a:endParaRPr>
          </a:p>
          <a:p>
            <a:pPr marL="164465" indent="-151765">
              <a:lnSpc>
                <a:spcPts val="1265"/>
              </a:lnSpc>
              <a:buAutoNum type="arabicParenR"/>
              <a:tabLst>
                <a:tab pos="164465" algn="l"/>
              </a:tabLst>
            </a:pPr>
            <a:r>
              <a:rPr dirty="0" sz="1100" b="1">
                <a:latin typeface="Times New Roman"/>
                <a:cs typeface="Times New Roman"/>
              </a:rPr>
              <a:t>Hebert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Borges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Cézar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Cargo: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Subsecretário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Controlador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290434135;</a:t>
            </a:r>
            <a:endParaRPr sz="1100">
              <a:latin typeface="Times New Roman"/>
              <a:cs typeface="Times New Roman"/>
            </a:endParaRPr>
          </a:p>
          <a:p>
            <a:pPr marL="161925" indent="-149225">
              <a:lnSpc>
                <a:spcPts val="1290"/>
              </a:lnSpc>
              <a:buAutoNum type="arabicParenR"/>
              <a:tabLst>
                <a:tab pos="161925" algn="l"/>
              </a:tabLst>
            </a:pPr>
            <a:r>
              <a:rPr dirty="0" sz="1100" spc="-10" b="1">
                <a:latin typeface="Times New Roman"/>
                <a:cs typeface="Times New Roman"/>
              </a:rPr>
              <a:t>Wagner</a:t>
            </a:r>
            <a:r>
              <a:rPr dirty="0" sz="1100" spc="-4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Rocha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Leal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Gerente</a:t>
            </a:r>
            <a:r>
              <a:rPr dirty="0" sz="1100" spc="-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Administrativo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Matr.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290434364.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19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dirty="0" sz="1200" spc="-5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320"/>
              </a:spcBef>
            </a:pPr>
            <a:endParaRPr sz="1200">
              <a:latin typeface="Times New Roman"/>
              <a:cs typeface="Times New Roman"/>
            </a:endParaRPr>
          </a:p>
          <a:p>
            <a:pPr algn="r" marR="6985">
              <a:lnSpc>
                <a:spcPct val="100000"/>
              </a:lnSpc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28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533903" y="6685274"/>
            <a:ext cx="249301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994151" y="7866381"/>
            <a:ext cx="157226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 Dutra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- 4 Portaria nº 506-25 saúde 28-05-25</dc:title>
  <dcterms:created xsi:type="dcterms:W3CDTF">2025-07-07T18:17:32Z</dcterms:created>
  <dcterms:modified xsi:type="dcterms:W3CDTF">2025-07-07T18:17:32Z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